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4"/>
  </p:notesMasterIdLst>
  <p:sldIdLst>
    <p:sldId id="316" r:id="rId2"/>
    <p:sldId id="317" r:id="rId3"/>
    <p:sldId id="350" r:id="rId4"/>
    <p:sldId id="340" r:id="rId5"/>
    <p:sldId id="354" r:id="rId6"/>
    <p:sldId id="353" r:id="rId7"/>
    <p:sldId id="351" r:id="rId8"/>
    <p:sldId id="342" r:id="rId9"/>
    <p:sldId id="341" r:id="rId10"/>
    <p:sldId id="343" r:id="rId11"/>
    <p:sldId id="344" r:id="rId12"/>
    <p:sldId id="352" r:id="rId13"/>
    <p:sldId id="322" r:id="rId14"/>
    <p:sldId id="337" r:id="rId15"/>
    <p:sldId id="345" r:id="rId16"/>
    <p:sldId id="346" r:id="rId17"/>
    <p:sldId id="329" r:id="rId18"/>
    <p:sldId id="347" r:id="rId19"/>
    <p:sldId id="333" r:id="rId20"/>
    <p:sldId id="330" r:id="rId21"/>
    <p:sldId id="348" r:id="rId22"/>
    <p:sldId id="349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egoe Print" panose="02000600000000000000" pitchFamily="2" charset="0"/>
      <p:regular r:id="rId29"/>
      <p:bold r:id="rId30"/>
    </p:embeddedFont>
    <p:embeddedFont>
      <p:font typeface="Nunito" panose="020B0604020202020204" charset="-52"/>
      <p:regular r:id="rId31"/>
      <p:bold r:id="rId32"/>
      <p:italic r:id="rId33"/>
      <p:boldItalic r:id="rId34"/>
    </p:embeddedFont>
    <p:embeddedFont>
      <p:font typeface="Segoe UI Emoji" panose="020B0502040204020203" pitchFamily="34" charset="0"/>
      <p:regular r:id="rId35"/>
    </p:embeddedFont>
    <p:embeddedFont>
      <p:font typeface="Mali Light" panose="020B0604020202020204" charset="-34"/>
      <p:regular r:id="rId36"/>
      <p:bold r:id="rId37"/>
      <p:italic r:id="rId38"/>
      <p:boldItalic r:id="rId39"/>
    </p:embeddedFont>
    <p:embeddedFont>
      <p:font typeface="Segoe UI Semibold" panose="020B0702040204020203" pitchFamily="34" charset="0"/>
      <p:bold r:id="rId40"/>
      <p:boldItalic r:id="rId41"/>
    </p:embeddedFont>
    <p:embeddedFont>
      <p:font typeface="Segoe Script" panose="030B0504020000000003" pitchFamily="66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4470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41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25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84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71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49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549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64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lt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5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283" name="Google Shape;283;p5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4" name="Google Shape;284;p5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285" name="Google Shape;285;p5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5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5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5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" name="Google Shape;297;p5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514350" y="557100"/>
            <a:ext cx="75621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9" name="Google Shape;299;p5"/>
          <p:cNvSpPr txBox="1">
            <a:spLocks noGrp="1"/>
          </p:cNvSpPr>
          <p:nvPr>
            <p:ph type="body" idx="1"/>
          </p:nvPr>
        </p:nvSpPr>
        <p:spPr>
          <a:xfrm>
            <a:off x="514350" y="2334650"/>
            <a:ext cx="81153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6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302" name="Google Shape;302;p6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6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6" name="Google Shape;316;p6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6"/>
          <p:cNvSpPr txBox="1">
            <a:spLocks noGrp="1"/>
          </p:cNvSpPr>
          <p:nvPr>
            <p:ph type="title"/>
          </p:nvPr>
        </p:nvSpPr>
        <p:spPr>
          <a:xfrm>
            <a:off x="514350" y="557100"/>
            <a:ext cx="75621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18" name="Google Shape;318;p6"/>
          <p:cNvSpPr txBox="1">
            <a:spLocks noGrp="1"/>
          </p:cNvSpPr>
          <p:nvPr>
            <p:ph type="body" idx="1"/>
          </p:nvPr>
        </p:nvSpPr>
        <p:spPr>
          <a:xfrm>
            <a:off x="514350" y="2334650"/>
            <a:ext cx="39045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2"/>
          </p:nvPr>
        </p:nvSpPr>
        <p:spPr>
          <a:xfrm>
            <a:off x="4725080" y="2334688"/>
            <a:ext cx="39045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lt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7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322" name="Google Shape;322;p7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3" name="Google Shape;323;p7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324" name="Google Shape;324;p7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6" name="Google Shape;336;p7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7"/>
          <p:cNvSpPr txBox="1">
            <a:spLocks noGrp="1"/>
          </p:cNvSpPr>
          <p:nvPr>
            <p:ph type="title"/>
          </p:nvPr>
        </p:nvSpPr>
        <p:spPr>
          <a:xfrm>
            <a:off x="514350" y="557100"/>
            <a:ext cx="75621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38" name="Google Shape;338;p7"/>
          <p:cNvSpPr txBox="1">
            <a:spLocks noGrp="1"/>
          </p:cNvSpPr>
          <p:nvPr>
            <p:ph type="body" idx="1"/>
          </p:nvPr>
        </p:nvSpPr>
        <p:spPr>
          <a:xfrm>
            <a:off x="514350" y="2334650"/>
            <a:ext cx="25707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body" idx="2"/>
          </p:nvPr>
        </p:nvSpPr>
        <p:spPr>
          <a:xfrm>
            <a:off x="3286638" y="2334688"/>
            <a:ext cx="25707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40" name="Google Shape;340;p7"/>
          <p:cNvSpPr txBox="1">
            <a:spLocks noGrp="1"/>
          </p:cNvSpPr>
          <p:nvPr>
            <p:ph type="body" idx="3"/>
          </p:nvPr>
        </p:nvSpPr>
        <p:spPr>
          <a:xfrm>
            <a:off x="6058938" y="2334688"/>
            <a:ext cx="25707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556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"/>
              <a:buChar char="■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959" y="0"/>
            <a:ext cx="9144000" cy="5153996"/>
          </a:xfrm>
          <a:prstGeom prst="rect">
            <a:avLst/>
          </a:prstGeom>
          <a:noFill/>
        </p:spPr>
      </p:pic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4063" y="294591"/>
            <a:ext cx="6771418" cy="297180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196866" y="430348"/>
            <a:ext cx="5209393" cy="27037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</a:rPr>
              <a:t>НАСТАВНИЧЕСТВО- ЭСТАФЕТА ЗНАНИЙ И ОПЫТА. </a:t>
            </a:r>
          </a:p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Segoe Script" pitchFamily="34" charset="0"/>
              </a:rPr>
              <a:t>МОДЕЛЬ ОРГАНИЗАЦИИ НАСТАВНИЧЕСТВА, РЕАЛИЗУЕМАЯ В ДОУ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Segoe Script" pitchFamily="34" charset="0"/>
            </a:endParaRPr>
          </a:p>
        </p:txBody>
      </p:sp>
      <p:grpSp>
        <p:nvGrpSpPr>
          <p:cNvPr id="13" name="Google Shape;2608;p29"/>
          <p:cNvGrpSpPr/>
          <p:nvPr/>
        </p:nvGrpSpPr>
        <p:grpSpPr>
          <a:xfrm rot="19565476">
            <a:off x="718785" y="2343175"/>
            <a:ext cx="857995" cy="1301914"/>
            <a:chOff x="7841446" y="2730927"/>
            <a:chExt cx="2973018" cy="3844246"/>
          </a:xfrm>
        </p:grpSpPr>
        <p:sp>
          <p:nvSpPr>
            <p:cNvPr id="14" name="Google Shape;2609;p29"/>
            <p:cNvSpPr/>
            <p:nvPr/>
          </p:nvSpPr>
          <p:spPr>
            <a:xfrm rot="912051">
              <a:off x="7917435" y="2799226"/>
              <a:ext cx="2626330" cy="3775947"/>
            </a:xfrm>
            <a:custGeom>
              <a:avLst/>
              <a:gdLst/>
              <a:ahLst/>
              <a:cxnLst/>
              <a:rect l="l" t="t" r="r" b="b"/>
              <a:pathLst>
                <a:path w="5252728" h="7552388" extrusionOk="0">
                  <a:moveTo>
                    <a:pt x="5025558" y="162958"/>
                  </a:moveTo>
                  <a:cubicBezTo>
                    <a:pt x="4997186" y="156655"/>
                    <a:pt x="4967585" y="156017"/>
                    <a:pt x="4938388" y="155442"/>
                  </a:cubicBezTo>
                  <a:cubicBezTo>
                    <a:pt x="4652428" y="149855"/>
                    <a:pt x="4367292" y="139507"/>
                    <a:pt x="4081518" y="129579"/>
                  </a:cubicBezTo>
                  <a:cubicBezTo>
                    <a:pt x="3795184" y="119635"/>
                    <a:pt x="3508850" y="109287"/>
                    <a:pt x="3222547" y="98425"/>
                  </a:cubicBezTo>
                  <a:cubicBezTo>
                    <a:pt x="2651233" y="76748"/>
                    <a:pt x="2079872" y="52690"/>
                    <a:pt x="1508480" y="33549"/>
                  </a:cubicBezTo>
                  <a:cubicBezTo>
                    <a:pt x="1507360" y="19326"/>
                    <a:pt x="1063876" y="16899"/>
                    <a:pt x="1029281" y="15965"/>
                  </a:cubicBezTo>
                  <a:cubicBezTo>
                    <a:pt x="842296" y="10939"/>
                    <a:pt x="655358" y="4138"/>
                    <a:pt x="468327" y="1322"/>
                  </a:cubicBezTo>
                  <a:cubicBezTo>
                    <a:pt x="376164" y="-63"/>
                    <a:pt x="283908" y="-794"/>
                    <a:pt x="191792" y="1353"/>
                  </a:cubicBezTo>
                  <a:cubicBezTo>
                    <a:pt x="136479" y="2629"/>
                    <a:pt x="68707" y="855"/>
                    <a:pt x="58409" y="70196"/>
                  </a:cubicBezTo>
                  <a:cubicBezTo>
                    <a:pt x="40739" y="189132"/>
                    <a:pt x="62096" y="326523"/>
                    <a:pt x="64149" y="446890"/>
                  </a:cubicBezTo>
                  <a:cubicBezTo>
                    <a:pt x="71895" y="903040"/>
                    <a:pt x="71538" y="1359626"/>
                    <a:pt x="83935" y="1815542"/>
                  </a:cubicBezTo>
                  <a:cubicBezTo>
                    <a:pt x="83842" y="1824708"/>
                    <a:pt x="83733" y="1833858"/>
                    <a:pt x="83639" y="1843024"/>
                  </a:cubicBezTo>
                  <a:cubicBezTo>
                    <a:pt x="73575" y="2758856"/>
                    <a:pt x="63511" y="3674689"/>
                    <a:pt x="53447" y="4590521"/>
                  </a:cubicBezTo>
                  <a:lnTo>
                    <a:pt x="38359" y="5964262"/>
                  </a:lnTo>
                  <a:cubicBezTo>
                    <a:pt x="35699" y="6206615"/>
                    <a:pt x="43243" y="6453231"/>
                    <a:pt x="41610" y="6698322"/>
                  </a:cubicBezTo>
                  <a:cubicBezTo>
                    <a:pt x="36150" y="6764427"/>
                    <a:pt x="32479" y="6830702"/>
                    <a:pt x="29275" y="6897103"/>
                  </a:cubicBezTo>
                  <a:cubicBezTo>
                    <a:pt x="21373" y="7060917"/>
                    <a:pt x="-14232" y="7250284"/>
                    <a:pt x="6285" y="7412775"/>
                  </a:cubicBezTo>
                  <a:cubicBezTo>
                    <a:pt x="26149" y="7570038"/>
                    <a:pt x="192337" y="7540005"/>
                    <a:pt x="325393" y="7543102"/>
                  </a:cubicBezTo>
                  <a:cubicBezTo>
                    <a:pt x="1924277" y="7580231"/>
                    <a:pt x="3524810" y="7504011"/>
                    <a:pt x="5114594" y="7350654"/>
                  </a:cubicBezTo>
                  <a:cubicBezTo>
                    <a:pt x="5210629" y="7341395"/>
                    <a:pt x="5245379" y="7327950"/>
                    <a:pt x="5250419" y="7220266"/>
                  </a:cubicBezTo>
                  <a:cubicBezTo>
                    <a:pt x="5257077" y="7077552"/>
                    <a:pt x="5247666" y="6931883"/>
                    <a:pt x="5243248" y="6789154"/>
                  </a:cubicBezTo>
                  <a:cubicBezTo>
                    <a:pt x="5225127" y="6203502"/>
                    <a:pt x="5194126" y="5621586"/>
                    <a:pt x="5182024" y="5035389"/>
                  </a:cubicBezTo>
                  <a:cubicBezTo>
                    <a:pt x="5165847" y="4115511"/>
                    <a:pt x="5149685" y="3195648"/>
                    <a:pt x="5133509" y="2275769"/>
                  </a:cubicBezTo>
                  <a:cubicBezTo>
                    <a:pt x="5122791" y="1666418"/>
                    <a:pt x="5112930" y="1060319"/>
                    <a:pt x="5129122" y="451107"/>
                  </a:cubicBezTo>
                  <a:cubicBezTo>
                    <a:pt x="5131813" y="349958"/>
                    <a:pt x="5171914" y="209626"/>
                    <a:pt x="5043866" y="167937"/>
                  </a:cubicBezTo>
                  <a:cubicBezTo>
                    <a:pt x="5037831" y="165961"/>
                    <a:pt x="5031718" y="164327"/>
                    <a:pt x="5025558" y="1629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610;p29"/>
            <p:cNvSpPr/>
            <p:nvPr/>
          </p:nvSpPr>
          <p:spPr>
            <a:xfrm rot="912051">
              <a:off x="7928098" y="2948599"/>
              <a:ext cx="2568808" cy="3559664"/>
            </a:xfrm>
            <a:custGeom>
              <a:avLst/>
              <a:gdLst/>
              <a:ahLst/>
              <a:cxnLst/>
              <a:rect l="l" t="t" r="r" b="b"/>
              <a:pathLst>
                <a:path w="5137684" h="7119795" extrusionOk="0">
                  <a:moveTo>
                    <a:pt x="5136115" y="6841040"/>
                  </a:moveTo>
                  <a:cubicBezTo>
                    <a:pt x="5145619" y="6681116"/>
                    <a:pt x="5109407" y="6510688"/>
                    <a:pt x="5096201" y="6351012"/>
                  </a:cubicBezTo>
                  <a:cubicBezTo>
                    <a:pt x="5081455" y="6172757"/>
                    <a:pt x="5068762" y="5994331"/>
                    <a:pt x="5058092" y="5815795"/>
                  </a:cubicBezTo>
                  <a:cubicBezTo>
                    <a:pt x="5002421" y="4884308"/>
                    <a:pt x="4992870" y="3948682"/>
                    <a:pt x="4981018" y="3015701"/>
                  </a:cubicBezTo>
                  <a:cubicBezTo>
                    <a:pt x="4970658" y="2200815"/>
                    <a:pt x="4941726" y="1379455"/>
                    <a:pt x="4967936" y="564849"/>
                  </a:cubicBezTo>
                  <a:cubicBezTo>
                    <a:pt x="4968107" y="554330"/>
                    <a:pt x="4968278" y="543997"/>
                    <a:pt x="4968278" y="533493"/>
                  </a:cubicBezTo>
                  <a:cubicBezTo>
                    <a:pt x="4969305" y="374612"/>
                    <a:pt x="4964840" y="215746"/>
                    <a:pt x="4957250" y="57036"/>
                  </a:cubicBezTo>
                  <a:cubicBezTo>
                    <a:pt x="4955710" y="26364"/>
                    <a:pt x="4932098" y="-339"/>
                    <a:pt x="4899899" y="3"/>
                  </a:cubicBezTo>
                  <a:cubicBezTo>
                    <a:pt x="4128767" y="7239"/>
                    <a:pt x="3357619" y="14647"/>
                    <a:pt x="2586487" y="22054"/>
                  </a:cubicBezTo>
                  <a:cubicBezTo>
                    <a:pt x="1815355" y="29290"/>
                    <a:pt x="1044223" y="35499"/>
                    <a:pt x="273075" y="43933"/>
                  </a:cubicBezTo>
                  <a:cubicBezTo>
                    <a:pt x="235355" y="44447"/>
                    <a:pt x="196250" y="44960"/>
                    <a:pt x="162667" y="64614"/>
                  </a:cubicBezTo>
                  <a:cubicBezTo>
                    <a:pt x="128726" y="84424"/>
                    <a:pt x="107883" y="119063"/>
                    <a:pt x="99623" y="156971"/>
                  </a:cubicBezTo>
                  <a:cubicBezTo>
                    <a:pt x="91519" y="195220"/>
                    <a:pt x="94459" y="234684"/>
                    <a:pt x="95485" y="273276"/>
                  </a:cubicBezTo>
                  <a:cubicBezTo>
                    <a:pt x="96870" y="324286"/>
                    <a:pt x="98239" y="375281"/>
                    <a:pt x="99623" y="426291"/>
                  </a:cubicBezTo>
                  <a:cubicBezTo>
                    <a:pt x="104616" y="618598"/>
                    <a:pt x="108925" y="810905"/>
                    <a:pt x="112534" y="1003197"/>
                  </a:cubicBezTo>
                  <a:cubicBezTo>
                    <a:pt x="119767" y="1385742"/>
                    <a:pt x="124417" y="1768100"/>
                    <a:pt x="126144" y="2150645"/>
                  </a:cubicBezTo>
                  <a:cubicBezTo>
                    <a:pt x="129768" y="2920201"/>
                    <a:pt x="122349" y="3689772"/>
                    <a:pt x="103761" y="4459156"/>
                  </a:cubicBezTo>
                  <a:cubicBezTo>
                    <a:pt x="85328" y="5228541"/>
                    <a:pt x="55883" y="5997583"/>
                    <a:pt x="15222" y="6766112"/>
                  </a:cubicBezTo>
                  <a:cubicBezTo>
                    <a:pt x="10400" y="6858639"/>
                    <a:pt x="5407" y="6951183"/>
                    <a:pt x="72" y="7043882"/>
                  </a:cubicBezTo>
                  <a:cubicBezTo>
                    <a:pt x="-1655" y="7075751"/>
                    <a:pt x="27977" y="7099716"/>
                    <a:pt x="57594" y="7100914"/>
                  </a:cubicBezTo>
                  <a:cubicBezTo>
                    <a:pt x="964691" y="7137857"/>
                    <a:pt x="1872986" y="7115853"/>
                    <a:pt x="2779570" y="7075643"/>
                  </a:cubicBezTo>
                  <a:cubicBezTo>
                    <a:pt x="3233118" y="7055522"/>
                    <a:pt x="3686449" y="7030764"/>
                    <a:pt x="4139795" y="7006519"/>
                  </a:cubicBezTo>
                  <a:cubicBezTo>
                    <a:pt x="4263037" y="6999937"/>
                    <a:pt x="4386433" y="6996684"/>
                    <a:pt x="4509736" y="6991347"/>
                  </a:cubicBezTo>
                  <a:cubicBezTo>
                    <a:pt x="4615168" y="6986772"/>
                    <a:pt x="4720334" y="6977528"/>
                    <a:pt x="4825345" y="6967336"/>
                  </a:cubicBezTo>
                  <a:cubicBezTo>
                    <a:pt x="4877889" y="6962232"/>
                    <a:pt x="4930402" y="6956894"/>
                    <a:pt x="4982946" y="6951774"/>
                  </a:cubicBezTo>
                  <a:cubicBezTo>
                    <a:pt x="5020185" y="6948149"/>
                    <a:pt x="5077116" y="6953206"/>
                    <a:pt x="5108194" y="6928837"/>
                  </a:cubicBezTo>
                  <a:cubicBezTo>
                    <a:pt x="5125740" y="6915189"/>
                    <a:pt x="5133673" y="6882168"/>
                    <a:pt x="5136115" y="68410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611;p29"/>
            <p:cNvSpPr/>
            <p:nvPr/>
          </p:nvSpPr>
          <p:spPr>
            <a:xfrm rot="912051">
              <a:off x="7841446" y="2788282"/>
              <a:ext cx="2515615" cy="3534521"/>
            </a:xfrm>
            <a:custGeom>
              <a:avLst/>
              <a:gdLst/>
              <a:ahLst/>
              <a:cxnLst/>
              <a:rect l="l" t="t" r="r" b="b"/>
              <a:pathLst>
                <a:path w="5031296" h="7069507" extrusionOk="0">
                  <a:moveTo>
                    <a:pt x="4950947" y="3535244"/>
                  </a:moveTo>
                  <a:cubicBezTo>
                    <a:pt x="4949765" y="4659117"/>
                    <a:pt x="4975275" y="5784234"/>
                    <a:pt x="5031257" y="6912977"/>
                  </a:cubicBezTo>
                  <a:cubicBezTo>
                    <a:pt x="5032346" y="6936957"/>
                    <a:pt x="5010833" y="6955164"/>
                    <a:pt x="4988885" y="6956050"/>
                  </a:cubicBezTo>
                  <a:cubicBezTo>
                    <a:pt x="4628355" y="6970040"/>
                    <a:pt x="4267840" y="6982691"/>
                    <a:pt x="3907107" y="6994238"/>
                  </a:cubicBezTo>
                  <a:cubicBezTo>
                    <a:pt x="3268424" y="7014670"/>
                    <a:pt x="2629524" y="7031103"/>
                    <a:pt x="1990624" y="7043754"/>
                  </a:cubicBezTo>
                  <a:cubicBezTo>
                    <a:pt x="1349546" y="7056405"/>
                    <a:pt x="708266" y="7067952"/>
                    <a:pt x="66970" y="7069508"/>
                  </a:cubicBezTo>
                  <a:cubicBezTo>
                    <a:pt x="37198" y="7069508"/>
                    <a:pt x="23510" y="7042416"/>
                    <a:pt x="26979" y="7015775"/>
                  </a:cubicBezTo>
                  <a:cubicBezTo>
                    <a:pt x="142349" y="6131827"/>
                    <a:pt x="23199" y="5225192"/>
                    <a:pt x="3724" y="4337977"/>
                  </a:cubicBezTo>
                  <a:cubicBezTo>
                    <a:pt x="-24352" y="3058631"/>
                    <a:pt x="117212" y="1775426"/>
                    <a:pt x="65446" y="499395"/>
                  </a:cubicBezTo>
                  <a:cubicBezTo>
                    <a:pt x="58711" y="350395"/>
                    <a:pt x="46749" y="201628"/>
                    <a:pt x="26979" y="53733"/>
                  </a:cubicBezTo>
                  <a:cubicBezTo>
                    <a:pt x="23510" y="27092"/>
                    <a:pt x="37198" y="0"/>
                    <a:pt x="66970" y="0"/>
                  </a:cubicBezTo>
                  <a:cubicBezTo>
                    <a:pt x="708266" y="1556"/>
                    <a:pt x="1349546" y="13103"/>
                    <a:pt x="1990624" y="25754"/>
                  </a:cubicBezTo>
                  <a:cubicBezTo>
                    <a:pt x="2629524" y="38405"/>
                    <a:pt x="3268424" y="54838"/>
                    <a:pt x="3907107" y="75270"/>
                  </a:cubicBezTo>
                  <a:cubicBezTo>
                    <a:pt x="4267840" y="86817"/>
                    <a:pt x="4628370" y="99468"/>
                    <a:pt x="4988885" y="113458"/>
                  </a:cubicBezTo>
                  <a:cubicBezTo>
                    <a:pt x="5010833" y="114345"/>
                    <a:pt x="5032346" y="132552"/>
                    <a:pt x="5031257" y="156532"/>
                  </a:cubicBezTo>
                  <a:cubicBezTo>
                    <a:pt x="4980159" y="1283143"/>
                    <a:pt x="4952129" y="2408571"/>
                    <a:pt x="4950947" y="3535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12;p29"/>
            <p:cNvSpPr/>
            <p:nvPr/>
          </p:nvSpPr>
          <p:spPr>
            <a:xfrm rot="912051">
              <a:off x="8465171" y="3224231"/>
              <a:ext cx="485361" cy="557387"/>
            </a:xfrm>
            <a:custGeom>
              <a:avLst/>
              <a:gdLst/>
              <a:ahLst/>
              <a:cxnLst/>
              <a:rect l="l" t="t" r="r" b="b"/>
              <a:pathLst>
                <a:path w="970735" h="1114848" extrusionOk="0">
                  <a:moveTo>
                    <a:pt x="948654" y="14101"/>
                  </a:moveTo>
                  <a:cubicBezTo>
                    <a:pt x="919178" y="-10175"/>
                    <a:pt x="878766" y="-1663"/>
                    <a:pt x="857332" y="28588"/>
                  </a:cubicBezTo>
                  <a:cubicBezTo>
                    <a:pt x="833751" y="61858"/>
                    <a:pt x="817325" y="101556"/>
                    <a:pt x="796512" y="136771"/>
                  </a:cubicBezTo>
                  <a:cubicBezTo>
                    <a:pt x="791566" y="145143"/>
                    <a:pt x="786355" y="153375"/>
                    <a:pt x="781284" y="161685"/>
                  </a:cubicBezTo>
                  <a:cubicBezTo>
                    <a:pt x="754032" y="142295"/>
                    <a:pt x="702732" y="150356"/>
                    <a:pt x="672385" y="150418"/>
                  </a:cubicBezTo>
                  <a:cubicBezTo>
                    <a:pt x="536000" y="150745"/>
                    <a:pt x="285224" y="150154"/>
                    <a:pt x="155217" y="192387"/>
                  </a:cubicBezTo>
                  <a:cubicBezTo>
                    <a:pt x="-83255" y="269836"/>
                    <a:pt x="33080" y="559915"/>
                    <a:pt x="18536" y="743275"/>
                  </a:cubicBezTo>
                  <a:cubicBezTo>
                    <a:pt x="13014" y="812927"/>
                    <a:pt x="-28828" y="1037618"/>
                    <a:pt x="35118" y="1095024"/>
                  </a:cubicBezTo>
                  <a:cubicBezTo>
                    <a:pt x="64719" y="1121602"/>
                    <a:pt x="123376" y="1108935"/>
                    <a:pt x="339868" y="1111176"/>
                  </a:cubicBezTo>
                  <a:cubicBezTo>
                    <a:pt x="443993" y="1112250"/>
                    <a:pt x="586382" y="1123127"/>
                    <a:pt x="693041" y="1101435"/>
                  </a:cubicBezTo>
                  <a:cubicBezTo>
                    <a:pt x="918929" y="1055498"/>
                    <a:pt x="856710" y="813223"/>
                    <a:pt x="858996" y="642764"/>
                  </a:cubicBezTo>
                  <a:cubicBezTo>
                    <a:pt x="862823" y="359003"/>
                    <a:pt x="924296" y="287203"/>
                    <a:pt x="867925" y="264265"/>
                  </a:cubicBezTo>
                  <a:cubicBezTo>
                    <a:pt x="881131" y="243366"/>
                    <a:pt x="894104" y="222312"/>
                    <a:pt x="906563" y="200946"/>
                  </a:cubicBezTo>
                  <a:cubicBezTo>
                    <a:pt x="928838" y="162743"/>
                    <a:pt x="955405" y="122065"/>
                    <a:pt x="968751" y="79754"/>
                  </a:cubicBezTo>
                  <a:cubicBezTo>
                    <a:pt x="968394" y="79692"/>
                    <a:pt x="968036" y="79630"/>
                    <a:pt x="967678" y="79567"/>
                  </a:cubicBezTo>
                  <a:cubicBezTo>
                    <a:pt x="974927" y="56677"/>
                    <a:pt x="969560" y="31327"/>
                    <a:pt x="948654" y="14101"/>
                  </a:cubicBezTo>
                  <a:close/>
                  <a:moveTo>
                    <a:pt x="578293" y="1017575"/>
                  </a:moveTo>
                  <a:cubicBezTo>
                    <a:pt x="426291" y="1025029"/>
                    <a:pt x="255048" y="1027425"/>
                    <a:pt x="101055" y="1014276"/>
                  </a:cubicBezTo>
                  <a:cubicBezTo>
                    <a:pt x="78313" y="935629"/>
                    <a:pt x="114992" y="819401"/>
                    <a:pt x="115878" y="709771"/>
                  </a:cubicBezTo>
                  <a:cubicBezTo>
                    <a:pt x="117527" y="504641"/>
                    <a:pt x="44591" y="329187"/>
                    <a:pt x="184818" y="283732"/>
                  </a:cubicBezTo>
                  <a:cubicBezTo>
                    <a:pt x="324796" y="238371"/>
                    <a:pt x="490362" y="247443"/>
                    <a:pt x="635473" y="246603"/>
                  </a:cubicBezTo>
                  <a:cubicBezTo>
                    <a:pt x="655632" y="246478"/>
                    <a:pt x="691564" y="251832"/>
                    <a:pt x="724696" y="250447"/>
                  </a:cubicBezTo>
                  <a:cubicBezTo>
                    <a:pt x="679804" y="317921"/>
                    <a:pt x="632300" y="383605"/>
                    <a:pt x="584717" y="449196"/>
                  </a:cubicBezTo>
                  <a:cubicBezTo>
                    <a:pt x="504874" y="559246"/>
                    <a:pt x="423009" y="669856"/>
                    <a:pt x="357181" y="789243"/>
                  </a:cubicBezTo>
                  <a:cubicBezTo>
                    <a:pt x="355797" y="787376"/>
                    <a:pt x="354226" y="785679"/>
                    <a:pt x="352857" y="783797"/>
                  </a:cubicBezTo>
                  <a:cubicBezTo>
                    <a:pt x="332573" y="755646"/>
                    <a:pt x="318107" y="724134"/>
                    <a:pt x="288848" y="703920"/>
                  </a:cubicBezTo>
                  <a:cubicBezTo>
                    <a:pt x="271396" y="691860"/>
                    <a:pt x="238933" y="701026"/>
                    <a:pt x="234951" y="723916"/>
                  </a:cubicBezTo>
                  <a:cubicBezTo>
                    <a:pt x="227718" y="765387"/>
                    <a:pt x="243817" y="801194"/>
                    <a:pt x="261799" y="838012"/>
                  </a:cubicBezTo>
                  <a:cubicBezTo>
                    <a:pt x="279158" y="873539"/>
                    <a:pt x="301401" y="906622"/>
                    <a:pt x="325465" y="937901"/>
                  </a:cubicBezTo>
                  <a:cubicBezTo>
                    <a:pt x="348921" y="968401"/>
                    <a:pt x="402928" y="960169"/>
                    <a:pt x="420909" y="928626"/>
                  </a:cubicBezTo>
                  <a:cubicBezTo>
                    <a:pt x="504159" y="782583"/>
                    <a:pt x="598266" y="645798"/>
                    <a:pt x="697241" y="510026"/>
                  </a:cubicBezTo>
                  <a:cubicBezTo>
                    <a:pt x="725178" y="471698"/>
                    <a:pt x="753005" y="433293"/>
                    <a:pt x="780335" y="394529"/>
                  </a:cubicBezTo>
                  <a:cubicBezTo>
                    <a:pt x="779355" y="409017"/>
                    <a:pt x="778655" y="421824"/>
                    <a:pt x="777520" y="430849"/>
                  </a:cubicBezTo>
                  <a:cubicBezTo>
                    <a:pt x="716483" y="912567"/>
                    <a:pt x="881411" y="1002698"/>
                    <a:pt x="578293" y="1017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613;p29"/>
            <p:cNvSpPr/>
            <p:nvPr/>
          </p:nvSpPr>
          <p:spPr>
            <a:xfrm rot="912051">
              <a:off x="8293317" y="3786315"/>
              <a:ext cx="436286" cy="613290"/>
            </a:xfrm>
            <a:custGeom>
              <a:avLst/>
              <a:gdLst/>
              <a:ahLst/>
              <a:cxnLst/>
              <a:rect l="l" t="t" r="r" b="b"/>
              <a:pathLst>
                <a:path w="872583" h="1226660" extrusionOk="0">
                  <a:moveTo>
                    <a:pt x="831392" y="385767"/>
                  </a:moveTo>
                  <a:cubicBezTo>
                    <a:pt x="835577" y="345043"/>
                    <a:pt x="860091" y="275484"/>
                    <a:pt x="800718" y="263253"/>
                  </a:cubicBezTo>
                  <a:cubicBezTo>
                    <a:pt x="795507" y="262599"/>
                    <a:pt x="790701" y="262677"/>
                    <a:pt x="786205" y="263268"/>
                  </a:cubicBezTo>
                  <a:cubicBezTo>
                    <a:pt x="800345" y="234293"/>
                    <a:pt x="814515" y="205349"/>
                    <a:pt x="828499" y="176296"/>
                  </a:cubicBezTo>
                  <a:cubicBezTo>
                    <a:pt x="849623" y="132382"/>
                    <a:pt x="897703" y="65406"/>
                    <a:pt x="856280" y="19873"/>
                  </a:cubicBezTo>
                  <a:cubicBezTo>
                    <a:pt x="835732" y="-2722"/>
                    <a:pt x="798929" y="-7873"/>
                    <a:pt x="775675" y="13960"/>
                  </a:cubicBezTo>
                  <a:cubicBezTo>
                    <a:pt x="765704" y="26113"/>
                    <a:pt x="764584" y="27436"/>
                    <a:pt x="772346" y="17928"/>
                  </a:cubicBezTo>
                  <a:cubicBezTo>
                    <a:pt x="767089" y="22908"/>
                    <a:pt x="763418" y="28883"/>
                    <a:pt x="760836" y="35543"/>
                  </a:cubicBezTo>
                  <a:cubicBezTo>
                    <a:pt x="755407" y="44351"/>
                    <a:pt x="749372" y="52972"/>
                    <a:pt x="744643" y="62153"/>
                  </a:cubicBezTo>
                  <a:cubicBezTo>
                    <a:pt x="734501" y="81885"/>
                    <a:pt x="724904" y="101959"/>
                    <a:pt x="715151" y="121878"/>
                  </a:cubicBezTo>
                  <a:cubicBezTo>
                    <a:pt x="705678" y="141205"/>
                    <a:pt x="696298" y="160594"/>
                    <a:pt x="686903" y="179968"/>
                  </a:cubicBezTo>
                  <a:cubicBezTo>
                    <a:pt x="653632" y="173277"/>
                    <a:pt x="609689" y="181711"/>
                    <a:pt x="583806" y="181446"/>
                  </a:cubicBezTo>
                  <a:cubicBezTo>
                    <a:pt x="432535" y="179906"/>
                    <a:pt x="259456" y="155692"/>
                    <a:pt x="114158" y="208306"/>
                  </a:cubicBezTo>
                  <a:cubicBezTo>
                    <a:pt x="-41717" y="264747"/>
                    <a:pt x="5989" y="467682"/>
                    <a:pt x="9847" y="631777"/>
                  </a:cubicBezTo>
                  <a:cubicBezTo>
                    <a:pt x="15944" y="890764"/>
                    <a:pt x="-9643" y="1108499"/>
                    <a:pt x="100376" y="1184267"/>
                  </a:cubicBezTo>
                  <a:cubicBezTo>
                    <a:pt x="147943" y="1217024"/>
                    <a:pt x="209789" y="1217459"/>
                    <a:pt x="265289" y="1217413"/>
                  </a:cubicBezTo>
                  <a:cubicBezTo>
                    <a:pt x="483959" y="1217195"/>
                    <a:pt x="732852" y="1261825"/>
                    <a:pt x="799318" y="1156910"/>
                  </a:cubicBezTo>
                  <a:cubicBezTo>
                    <a:pt x="852189" y="1073470"/>
                    <a:pt x="800936" y="682351"/>
                    <a:pt x="831392" y="385767"/>
                  </a:cubicBezTo>
                  <a:close/>
                  <a:moveTo>
                    <a:pt x="717966" y="1105480"/>
                  </a:moveTo>
                  <a:cubicBezTo>
                    <a:pt x="677679" y="1143590"/>
                    <a:pt x="516718" y="1122893"/>
                    <a:pt x="441479" y="1121010"/>
                  </a:cubicBezTo>
                  <a:cubicBezTo>
                    <a:pt x="259845" y="1116451"/>
                    <a:pt x="188666" y="1132634"/>
                    <a:pt x="152003" y="1103115"/>
                  </a:cubicBezTo>
                  <a:cubicBezTo>
                    <a:pt x="85677" y="1049739"/>
                    <a:pt x="115993" y="803527"/>
                    <a:pt x="105074" y="612029"/>
                  </a:cubicBezTo>
                  <a:cubicBezTo>
                    <a:pt x="100096" y="524761"/>
                    <a:pt x="82410" y="429853"/>
                    <a:pt x="104856" y="343798"/>
                  </a:cubicBezTo>
                  <a:cubicBezTo>
                    <a:pt x="118638" y="290983"/>
                    <a:pt x="179737" y="287279"/>
                    <a:pt x="226744" y="281522"/>
                  </a:cubicBezTo>
                  <a:cubicBezTo>
                    <a:pt x="400134" y="260312"/>
                    <a:pt x="548278" y="282066"/>
                    <a:pt x="638294" y="279919"/>
                  </a:cubicBezTo>
                  <a:lnTo>
                    <a:pt x="550627" y="460181"/>
                  </a:lnTo>
                  <a:cubicBezTo>
                    <a:pt x="513840" y="535841"/>
                    <a:pt x="476959" y="611469"/>
                    <a:pt x="440592" y="687331"/>
                  </a:cubicBezTo>
                  <a:cubicBezTo>
                    <a:pt x="418566" y="733268"/>
                    <a:pt x="395732" y="779049"/>
                    <a:pt x="373800" y="825220"/>
                  </a:cubicBezTo>
                  <a:cubicBezTo>
                    <a:pt x="356005" y="798563"/>
                    <a:pt x="337868" y="772965"/>
                    <a:pt x="311145" y="754447"/>
                  </a:cubicBezTo>
                  <a:cubicBezTo>
                    <a:pt x="290612" y="740224"/>
                    <a:pt x="253234" y="756454"/>
                    <a:pt x="256034" y="783827"/>
                  </a:cubicBezTo>
                  <a:cubicBezTo>
                    <a:pt x="259642" y="819135"/>
                    <a:pt x="273129" y="848920"/>
                    <a:pt x="289321" y="880260"/>
                  </a:cubicBezTo>
                  <a:cubicBezTo>
                    <a:pt x="304783" y="910185"/>
                    <a:pt x="318549" y="940778"/>
                    <a:pt x="333232" y="971092"/>
                  </a:cubicBezTo>
                  <a:cubicBezTo>
                    <a:pt x="352147" y="1010089"/>
                    <a:pt x="413371" y="1011878"/>
                    <a:pt x="434728" y="974282"/>
                  </a:cubicBezTo>
                  <a:cubicBezTo>
                    <a:pt x="483135" y="889052"/>
                    <a:pt x="523779" y="798797"/>
                    <a:pt x="567286" y="710968"/>
                  </a:cubicBezTo>
                  <a:cubicBezTo>
                    <a:pt x="611649" y="621397"/>
                    <a:pt x="655156" y="531375"/>
                    <a:pt x="699021" y="441555"/>
                  </a:cubicBezTo>
                  <a:cubicBezTo>
                    <a:pt x="709318" y="420469"/>
                    <a:pt x="719677" y="399399"/>
                    <a:pt x="730006" y="378313"/>
                  </a:cubicBezTo>
                  <a:cubicBezTo>
                    <a:pt x="727890" y="415427"/>
                    <a:pt x="729804" y="451576"/>
                    <a:pt x="728870" y="469612"/>
                  </a:cubicBezTo>
                  <a:cubicBezTo>
                    <a:pt x="712553" y="786379"/>
                    <a:pt x="748609" y="1008050"/>
                    <a:pt x="717966" y="11054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614;p29"/>
            <p:cNvSpPr/>
            <p:nvPr/>
          </p:nvSpPr>
          <p:spPr>
            <a:xfrm rot="912051">
              <a:off x="8113015" y="4449708"/>
              <a:ext cx="430107" cy="528564"/>
            </a:xfrm>
            <a:custGeom>
              <a:avLst/>
              <a:gdLst/>
              <a:ahLst/>
              <a:cxnLst/>
              <a:rect l="l" t="t" r="r" b="b"/>
              <a:pathLst>
                <a:path w="860225" h="1057197" extrusionOk="0">
                  <a:moveTo>
                    <a:pt x="800761" y="191656"/>
                  </a:moveTo>
                  <a:cubicBezTo>
                    <a:pt x="810514" y="170415"/>
                    <a:pt x="819769" y="148971"/>
                    <a:pt x="827764" y="127061"/>
                  </a:cubicBezTo>
                  <a:cubicBezTo>
                    <a:pt x="828371" y="125396"/>
                    <a:pt x="829398" y="123155"/>
                    <a:pt x="830284" y="120883"/>
                  </a:cubicBezTo>
                  <a:cubicBezTo>
                    <a:pt x="838419" y="114565"/>
                    <a:pt x="846103" y="105555"/>
                    <a:pt x="850101" y="98506"/>
                  </a:cubicBezTo>
                  <a:cubicBezTo>
                    <a:pt x="864629" y="72907"/>
                    <a:pt x="864427" y="41271"/>
                    <a:pt x="843568" y="19034"/>
                  </a:cubicBezTo>
                  <a:cubicBezTo>
                    <a:pt x="822585" y="-3328"/>
                    <a:pt x="785113" y="-7389"/>
                    <a:pt x="761921" y="14397"/>
                  </a:cubicBezTo>
                  <a:cubicBezTo>
                    <a:pt x="757721" y="18333"/>
                    <a:pt x="754190" y="23064"/>
                    <a:pt x="751328" y="28199"/>
                  </a:cubicBezTo>
                  <a:cubicBezTo>
                    <a:pt x="748450" y="30113"/>
                    <a:pt x="745697" y="32246"/>
                    <a:pt x="743099" y="34610"/>
                  </a:cubicBezTo>
                  <a:cubicBezTo>
                    <a:pt x="733891" y="42407"/>
                    <a:pt x="727902" y="50748"/>
                    <a:pt x="722536" y="61252"/>
                  </a:cubicBezTo>
                  <a:cubicBezTo>
                    <a:pt x="721369" y="63555"/>
                    <a:pt x="720249" y="65967"/>
                    <a:pt x="719098" y="68332"/>
                  </a:cubicBezTo>
                  <a:cubicBezTo>
                    <a:pt x="642786" y="66698"/>
                    <a:pt x="519871" y="83644"/>
                    <a:pt x="370996" y="68130"/>
                  </a:cubicBezTo>
                  <a:cubicBezTo>
                    <a:pt x="287886" y="59462"/>
                    <a:pt x="191135" y="37085"/>
                    <a:pt x="112987" y="76019"/>
                  </a:cubicBezTo>
                  <a:cubicBezTo>
                    <a:pt x="-33290" y="148909"/>
                    <a:pt x="4228" y="402652"/>
                    <a:pt x="4523" y="533943"/>
                  </a:cubicBezTo>
                  <a:cubicBezTo>
                    <a:pt x="4741" y="637784"/>
                    <a:pt x="6530" y="791935"/>
                    <a:pt x="13452" y="895823"/>
                  </a:cubicBezTo>
                  <a:cubicBezTo>
                    <a:pt x="24356" y="1059466"/>
                    <a:pt x="36489" y="1025993"/>
                    <a:pt x="433791" y="1041322"/>
                  </a:cubicBezTo>
                  <a:cubicBezTo>
                    <a:pt x="532300" y="1045118"/>
                    <a:pt x="745588" y="1098261"/>
                    <a:pt x="798428" y="986094"/>
                  </a:cubicBezTo>
                  <a:cubicBezTo>
                    <a:pt x="840270" y="897255"/>
                    <a:pt x="832415" y="680765"/>
                    <a:pt x="827298" y="371669"/>
                  </a:cubicBezTo>
                  <a:cubicBezTo>
                    <a:pt x="826613" y="332284"/>
                    <a:pt x="848297" y="216710"/>
                    <a:pt x="800761" y="191656"/>
                  </a:cubicBezTo>
                  <a:close/>
                  <a:moveTo>
                    <a:pt x="622160" y="964651"/>
                  </a:moveTo>
                  <a:cubicBezTo>
                    <a:pt x="431162" y="949276"/>
                    <a:pt x="130425" y="952373"/>
                    <a:pt x="103608" y="941200"/>
                  </a:cubicBezTo>
                  <a:cubicBezTo>
                    <a:pt x="87478" y="851208"/>
                    <a:pt x="89593" y="451562"/>
                    <a:pt x="91662" y="359532"/>
                  </a:cubicBezTo>
                  <a:cubicBezTo>
                    <a:pt x="93062" y="297084"/>
                    <a:pt x="84911" y="185712"/>
                    <a:pt x="151144" y="152784"/>
                  </a:cubicBezTo>
                  <a:cubicBezTo>
                    <a:pt x="205928" y="125551"/>
                    <a:pt x="281058" y="144365"/>
                    <a:pt x="338968" y="150885"/>
                  </a:cubicBezTo>
                  <a:cubicBezTo>
                    <a:pt x="442626" y="162556"/>
                    <a:pt x="545506" y="157452"/>
                    <a:pt x="649521" y="156689"/>
                  </a:cubicBezTo>
                  <a:cubicBezTo>
                    <a:pt x="656879" y="156643"/>
                    <a:pt x="666289" y="157328"/>
                    <a:pt x="676711" y="158137"/>
                  </a:cubicBezTo>
                  <a:cubicBezTo>
                    <a:pt x="667565" y="175846"/>
                    <a:pt x="658092" y="193383"/>
                    <a:pt x="648324" y="210687"/>
                  </a:cubicBezTo>
                  <a:cubicBezTo>
                    <a:pt x="610976" y="276823"/>
                    <a:pt x="568838" y="340080"/>
                    <a:pt x="525736" y="402559"/>
                  </a:cubicBezTo>
                  <a:cubicBezTo>
                    <a:pt x="458196" y="500471"/>
                    <a:pt x="388137" y="597107"/>
                    <a:pt x="329200" y="700388"/>
                  </a:cubicBezTo>
                  <a:cubicBezTo>
                    <a:pt x="306677" y="667227"/>
                    <a:pt x="287404" y="639123"/>
                    <a:pt x="251084" y="620371"/>
                  </a:cubicBezTo>
                  <a:cubicBezTo>
                    <a:pt x="226662" y="607766"/>
                    <a:pt x="194915" y="620729"/>
                    <a:pt x="194059" y="650778"/>
                  </a:cubicBezTo>
                  <a:cubicBezTo>
                    <a:pt x="193453" y="672346"/>
                    <a:pt x="193873" y="690973"/>
                    <a:pt x="202490" y="711265"/>
                  </a:cubicBezTo>
                  <a:cubicBezTo>
                    <a:pt x="209381" y="727465"/>
                    <a:pt x="217158" y="743321"/>
                    <a:pt x="225138" y="759008"/>
                  </a:cubicBezTo>
                  <a:cubicBezTo>
                    <a:pt x="241766" y="791702"/>
                    <a:pt x="260370" y="823711"/>
                    <a:pt x="278880" y="855379"/>
                  </a:cubicBezTo>
                  <a:cubicBezTo>
                    <a:pt x="300408" y="892197"/>
                    <a:pt x="365194" y="903292"/>
                    <a:pt x="386831" y="858771"/>
                  </a:cubicBezTo>
                  <a:cubicBezTo>
                    <a:pt x="448832" y="731183"/>
                    <a:pt x="531351" y="615500"/>
                    <a:pt x="612096" y="499397"/>
                  </a:cubicBezTo>
                  <a:cubicBezTo>
                    <a:pt x="654172" y="438910"/>
                    <a:pt x="697259" y="377163"/>
                    <a:pt x="735960" y="313050"/>
                  </a:cubicBezTo>
                  <a:cubicBezTo>
                    <a:pt x="738168" y="337497"/>
                    <a:pt x="741310" y="359687"/>
                    <a:pt x="741528" y="373086"/>
                  </a:cubicBezTo>
                  <a:cubicBezTo>
                    <a:pt x="752697" y="1045056"/>
                    <a:pt x="739179" y="974081"/>
                    <a:pt x="622160" y="96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615;p29"/>
            <p:cNvSpPr/>
            <p:nvPr/>
          </p:nvSpPr>
          <p:spPr>
            <a:xfrm rot="912051">
              <a:off x="7938836" y="5021915"/>
              <a:ext cx="491804" cy="516465"/>
            </a:xfrm>
            <a:custGeom>
              <a:avLst/>
              <a:gdLst/>
              <a:ahLst/>
              <a:cxnLst/>
              <a:rect l="l" t="t" r="r" b="b"/>
              <a:pathLst>
                <a:path w="983620" h="1032998" extrusionOk="0">
                  <a:moveTo>
                    <a:pt x="983563" y="54539"/>
                  </a:moveTo>
                  <a:cubicBezTo>
                    <a:pt x="982054" y="15278"/>
                    <a:pt x="942778" y="-13433"/>
                    <a:pt x="905664" y="6502"/>
                  </a:cubicBezTo>
                  <a:cubicBezTo>
                    <a:pt x="866699" y="27447"/>
                    <a:pt x="843740" y="76170"/>
                    <a:pt x="819272" y="111634"/>
                  </a:cubicBezTo>
                  <a:cubicBezTo>
                    <a:pt x="817157" y="114700"/>
                    <a:pt x="814917" y="117656"/>
                    <a:pt x="812786" y="120691"/>
                  </a:cubicBezTo>
                  <a:cubicBezTo>
                    <a:pt x="792736" y="118901"/>
                    <a:pt x="768968" y="125219"/>
                    <a:pt x="750038" y="127444"/>
                  </a:cubicBezTo>
                  <a:cubicBezTo>
                    <a:pt x="451913" y="162302"/>
                    <a:pt x="173326" y="73119"/>
                    <a:pt x="50753" y="184757"/>
                  </a:cubicBezTo>
                  <a:cubicBezTo>
                    <a:pt x="122" y="230880"/>
                    <a:pt x="-484" y="305326"/>
                    <a:pt x="91" y="368708"/>
                  </a:cubicBezTo>
                  <a:cubicBezTo>
                    <a:pt x="4602" y="863060"/>
                    <a:pt x="9346" y="952414"/>
                    <a:pt x="70617" y="1014224"/>
                  </a:cubicBezTo>
                  <a:cubicBezTo>
                    <a:pt x="90247" y="1034033"/>
                    <a:pt x="129212" y="1029629"/>
                    <a:pt x="154240" y="1030610"/>
                  </a:cubicBezTo>
                  <a:cubicBezTo>
                    <a:pt x="222868" y="1033302"/>
                    <a:pt x="291620" y="1033115"/>
                    <a:pt x="360280" y="1032866"/>
                  </a:cubicBezTo>
                  <a:cubicBezTo>
                    <a:pt x="944427" y="1030750"/>
                    <a:pt x="891820" y="1043277"/>
                    <a:pt x="912741" y="380223"/>
                  </a:cubicBezTo>
                  <a:cubicBezTo>
                    <a:pt x="913892" y="343794"/>
                    <a:pt x="938065" y="246427"/>
                    <a:pt x="905353" y="208348"/>
                  </a:cubicBezTo>
                  <a:cubicBezTo>
                    <a:pt x="912415" y="198560"/>
                    <a:pt x="919601" y="188865"/>
                    <a:pt x="926414" y="178906"/>
                  </a:cubicBezTo>
                  <a:cubicBezTo>
                    <a:pt x="950198" y="144157"/>
                    <a:pt x="985243" y="98282"/>
                    <a:pt x="983563" y="54539"/>
                  </a:cubicBezTo>
                  <a:close/>
                  <a:moveTo>
                    <a:pt x="598969" y="942019"/>
                  </a:moveTo>
                  <a:cubicBezTo>
                    <a:pt x="443296" y="946081"/>
                    <a:pt x="279861" y="956756"/>
                    <a:pt x="124157" y="941054"/>
                  </a:cubicBezTo>
                  <a:cubicBezTo>
                    <a:pt x="81365" y="878295"/>
                    <a:pt x="96796" y="786794"/>
                    <a:pt x="92876" y="588714"/>
                  </a:cubicBezTo>
                  <a:cubicBezTo>
                    <a:pt x="83341" y="107168"/>
                    <a:pt x="15522" y="247189"/>
                    <a:pt x="689327" y="220034"/>
                  </a:cubicBezTo>
                  <a:cubicBezTo>
                    <a:pt x="701040" y="219567"/>
                    <a:pt x="719021" y="219770"/>
                    <a:pt x="738760" y="218976"/>
                  </a:cubicBezTo>
                  <a:cubicBezTo>
                    <a:pt x="693122" y="275729"/>
                    <a:pt x="643596" y="331531"/>
                    <a:pt x="594831" y="387086"/>
                  </a:cubicBezTo>
                  <a:cubicBezTo>
                    <a:pt x="511270" y="482305"/>
                    <a:pt x="426512" y="579424"/>
                    <a:pt x="357868" y="686564"/>
                  </a:cubicBezTo>
                  <a:cubicBezTo>
                    <a:pt x="353513" y="678472"/>
                    <a:pt x="349391" y="670271"/>
                    <a:pt x="344880" y="662273"/>
                  </a:cubicBezTo>
                  <a:cubicBezTo>
                    <a:pt x="333261" y="641623"/>
                    <a:pt x="321175" y="621518"/>
                    <a:pt x="307331" y="602299"/>
                  </a:cubicBezTo>
                  <a:cubicBezTo>
                    <a:pt x="292803" y="582147"/>
                    <a:pt x="280265" y="561606"/>
                    <a:pt x="257322" y="550137"/>
                  </a:cubicBezTo>
                  <a:cubicBezTo>
                    <a:pt x="239232" y="541081"/>
                    <a:pt x="210393" y="545344"/>
                    <a:pt x="205462" y="569371"/>
                  </a:cubicBezTo>
                  <a:cubicBezTo>
                    <a:pt x="195351" y="618638"/>
                    <a:pt x="220457" y="669711"/>
                    <a:pt x="238703" y="714574"/>
                  </a:cubicBezTo>
                  <a:cubicBezTo>
                    <a:pt x="257213" y="760060"/>
                    <a:pt x="278477" y="804394"/>
                    <a:pt x="299211" y="848900"/>
                  </a:cubicBezTo>
                  <a:cubicBezTo>
                    <a:pt x="318530" y="890355"/>
                    <a:pt x="386863" y="893530"/>
                    <a:pt x="408484" y="852324"/>
                  </a:cubicBezTo>
                  <a:cubicBezTo>
                    <a:pt x="483801" y="708739"/>
                    <a:pt x="586012" y="588185"/>
                    <a:pt x="691847" y="467615"/>
                  </a:cubicBezTo>
                  <a:cubicBezTo>
                    <a:pt x="734701" y="418800"/>
                    <a:pt x="777476" y="369890"/>
                    <a:pt x="818821" y="319783"/>
                  </a:cubicBezTo>
                  <a:cubicBezTo>
                    <a:pt x="820190" y="343420"/>
                    <a:pt x="822477" y="364880"/>
                    <a:pt x="822259" y="378044"/>
                  </a:cubicBezTo>
                  <a:cubicBezTo>
                    <a:pt x="812646" y="956911"/>
                    <a:pt x="823425" y="936152"/>
                    <a:pt x="598969" y="9420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616;p29"/>
            <p:cNvSpPr/>
            <p:nvPr/>
          </p:nvSpPr>
          <p:spPr>
            <a:xfrm rot="912051">
              <a:off x="8966167" y="3491539"/>
              <a:ext cx="1392216" cy="249022"/>
            </a:xfrm>
            <a:custGeom>
              <a:avLst/>
              <a:gdLst/>
              <a:ahLst/>
              <a:cxnLst/>
              <a:rect l="l" t="t" r="r" b="b"/>
              <a:pathLst>
                <a:path w="2784467" h="498076" extrusionOk="0">
                  <a:moveTo>
                    <a:pt x="2779024" y="392165"/>
                  </a:moveTo>
                  <a:cubicBezTo>
                    <a:pt x="2758508" y="344081"/>
                    <a:pt x="2732251" y="301676"/>
                    <a:pt x="2701312" y="259614"/>
                  </a:cubicBezTo>
                  <a:cubicBezTo>
                    <a:pt x="2670140" y="217240"/>
                    <a:pt x="2631005" y="163227"/>
                    <a:pt x="2570356" y="180780"/>
                  </a:cubicBezTo>
                  <a:cubicBezTo>
                    <a:pt x="2524267" y="194116"/>
                    <a:pt x="2504201" y="249250"/>
                    <a:pt x="2485006" y="291748"/>
                  </a:cubicBezTo>
                  <a:cubicBezTo>
                    <a:pt x="2479796" y="280995"/>
                    <a:pt x="2474741" y="268811"/>
                    <a:pt x="2470385" y="259302"/>
                  </a:cubicBezTo>
                  <a:cubicBezTo>
                    <a:pt x="2448281" y="211000"/>
                    <a:pt x="2426178" y="162713"/>
                    <a:pt x="2404075" y="114411"/>
                  </a:cubicBezTo>
                  <a:cubicBezTo>
                    <a:pt x="2384989" y="72706"/>
                    <a:pt x="2364347" y="21292"/>
                    <a:pt x="2315194" y="7847"/>
                  </a:cubicBezTo>
                  <a:cubicBezTo>
                    <a:pt x="2259166" y="-7481"/>
                    <a:pt x="2219952" y="30940"/>
                    <a:pt x="2194660" y="75538"/>
                  </a:cubicBezTo>
                  <a:cubicBezTo>
                    <a:pt x="2168450" y="121725"/>
                    <a:pt x="2142442" y="168020"/>
                    <a:pt x="2116325" y="214268"/>
                  </a:cubicBezTo>
                  <a:cubicBezTo>
                    <a:pt x="2096711" y="249001"/>
                    <a:pt x="2078543" y="295514"/>
                    <a:pt x="2048288" y="319727"/>
                  </a:cubicBezTo>
                  <a:cubicBezTo>
                    <a:pt x="2044306" y="322917"/>
                    <a:pt x="2040977" y="322871"/>
                    <a:pt x="2032733" y="317766"/>
                  </a:cubicBezTo>
                  <a:cubicBezTo>
                    <a:pt x="2018843" y="309161"/>
                    <a:pt x="2008172" y="293989"/>
                    <a:pt x="1998793" y="280621"/>
                  </a:cubicBezTo>
                  <a:cubicBezTo>
                    <a:pt x="1970918" y="240831"/>
                    <a:pt x="1946731" y="198100"/>
                    <a:pt x="1925467" y="154450"/>
                  </a:cubicBezTo>
                  <a:cubicBezTo>
                    <a:pt x="1914812" y="132571"/>
                    <a:pt x="1904841" y="110334"/>
                    <a:pt x="1895866" y="87707"/>
                  </a:cubicBezTo>
                  <a:cubicBezTo>
                    <a:pt x="1887109" y="65657"/>
                    <a:pt x="1880514" y="42548"/>
                    <a:pt x="1863496" y="24995"/>
                  </a:cubicBezTo>
                  <a:cubicBezTo>
                    <a:pt x="1842046" y="2851"/>
                    <a:pt x="1811652" y="-6159"/>
                    <a:pt x="1782316" y="4423"/>
                  </a:cubicBezTo>
                  <a:cubicBezTo>
                    <a:pt x="1756059" y="13900"/>
                    <a:pt x="1741360" y="36697"/>
                    <a:pt x="1732385" y="61984"/>
                  </a:cubicBezTo>
                  <a:cubicBezTo>
                    <a:pt x="1717250" y="104685"/>
                    <a:pt x="1712304" y="151089"/>
                    <a:pt x="1704510" y="195485"/>
                  </a:cubicBezTo>
                  <a:cubicBezTo>
                    <a:pt x="1697635" y="234591"/>
                    <a:pt x="1690262" y="276482"/>
                    <a:pt x="1671783" y="312195"/>
                  </a:cubicBezTo>
                  <a:cubicBezTo>
                    <a:pt x="1659075" y="295296"/>
                    <a:pt x="1649446" y="275097"/>
                    <a:pt x="1638760" y="256906"/>
                  </a:cubicBezTo>
                  <a:cubicBezTo>
                    <a:pt x="1623019" y="230094"/>
                    <a:pt x="1607261" y="203266"/>
                    <a:pt x="1591520" y="176454"/>
                  </a:cubicBezTo>
                  <a:cubicBezTo>
                    <a:pt x="1577832" y="153143"/>
                    <a:pt x="1565108" y="127840"/>
                    <a:pt x="1546971" y="107548"/>
                  </a:cubicBezTo>
                  <a:cubicBezTo>
                    <a:pt x="1504630" y="60179"/>
                    <a:pt x="1439985" y="64272"/>
                    <a:pt x="1394440" y="104280"/>
                  </a:cubicBezTo>
                  <a:cubicBezTo>
                    <a:pt x="1353577" y="140165"/>
                    <a:pt x="1326341" y="195407"/>
                    <a:pt x="1296709" y="240286"/>
                  </a:cubicBezTo>
                  <a:cubicBezTo>
                    <a:pt x="1281621" y="263146"/>
                    <a:pt x="1266626" y="286053"/>
                    <a:pt x="1251584" y="308943"/>
                  </a:cubicBezTo>
                  <a:cubicBezTo>
                    <a:pt x="1233727" y="268811"/>
                    <a:pt x="1215808" y="228693"/>
                    <a:pt x="1197562" y="188747"/>
                  </a:cubicBezTo>
                  <a:cubicBezTo>
                    <a:pt x="1168599" y="125304"/>
                    <a:pt x="1116257" y="63245"/>
                    <a:pt x="1038840" y="74231"/>
                  </a:cubicBezTo>
                  <a:cubicBezTo>
                    <a:pt x="965141" y="84704"/>
                    <a:pt x="940767" y="159617"/>
                    <a:pt x="918617" y="220150"/>
                  </a:cubicBezTo>
                  <a:cubicBezTo>
                    <a:pt x="906111" y="254323"/>
                    <a:pt x="894678" y="288838"/>
                    <a:pt x="884209" y="323649"/>
                  </a:cubicBezTo>
                  <a:cubicBezTo>
                    <a:pt x="876074" y="296167"/>
                    <a:pt x="870723" y="267208"/>
                    <a:pt x="862339" y="243336"/>
                  </a:cubicBezTo>
                  <a:cubicBezTo>
                    <a:pt x="839614" y="178679"/>
                    <a:pt x="798782" y="109524"/>
                    <a:pt x="726421" y="93823"/>
                  </a:cubicBezTo>
                  <a:cubicBezTo>
                    <a:pt x="645302" y="76223"/>
                    <a:pt x="578868" y="128618"/>
                    <a:pt x="529030" y="186553"/>
                  </a:cubicBezTo>
                  <a:cubicBezTo>
                    <a:pt x="492398" y="229129"/>
                    <a:pt x="456264" y="272140"/>
                    <a:pt x="420161" y="315199"/>
                  </a:cubicBezTo>
                  <a:cubicBezTo>
                    <a:pt x="409460" y="265636"/>
                    <a:pt x="398462" y="216089"/>
                    <a:pt x="384945" y="167444"/>
                  </a:cubicBezTo>
                  <a:cubicBezTo>
                    <a:pt x="366886" y="102428"/>
                    <a:pt x="325292" y="32558"/>
                    <a:pt x="248389" y="35375"/>
                  </a:cubicBezTo>
                  <a:cubicBezTo>
                    <a:pt x="160302" y="38596"/>
                    <a:pt x="121104" y="118861"/>
                    <a:pt x="96060" y="191346"/>
                  </a:cubicBezTo>
                  <a:cubicBezTo>
                    <a:pt x="68606" y="270864"/>
                    <a:pt x="33328" y="347100"/>
                    <a:pt x="2824" y="425373"/>
                  </a:cubicBezTo>
                  <a:cubicBezTo>
                    <a:pt x="-14006" y="468556"/>
                    <a:pt x="48851" y="492256"/>
                    <a:pt x="73350" y="457756"/>
                  </a:cubicBezTo>
                  <a:cubicBezTo>
                    <a:pt x="114244" y="400179"/>
                    <a:pt x="144218" y="336502"/>
                    <a:pt x="170988" y="271254"/>
                  </a:cubicBezTo>
                  <a:cubicBezTo>
                    <a:pt x="182919" y="242169"/>
                    <a:pt x="192174" y="211669"/>
                    <a:pt x="205286" y="183114"/>
                  </a:cubicBezTo>
                  <a:cubicBezTo>
                    <a:pt x="213422" y="165390"/>
                    <a:pt x="226441" y="139822"/>
                    <a:pt x="248311" y="136586"/>
                  </a:cubicBezTo>
                  <a:cubicBezTo>
                    <a:pt x="259526" y="134921"/>
                    <a:pt x="265282" y="142795"/>
                    <a:pt x="272328" y="155835"/>
                  </a:cubicBezTo>
                  <a:cubicBezTo>
                    <a:pt x="284010" y="177434"/>
                    <a:pt x="288769" y="203546"/>
                    <a:pt x="294307" y="228320"/>
                  </a:cubicBezTo>
                  <a:cubicBezTo>
                    <a:pt x="310111" y="298953"/>
                    <a:pt x="326132" y="369524"/>
                    <a:pt x="342138" y="440110"/>
                  </a:cubicBezTo>
                  <a:cubicBezTo>
                    <a:pt x="350009" y="474812"/>
                    <a:pt x="401791" y="495773"/>
                    <a:pt x="427379" y="465506"/>
                  </a:cubicBezTo>
                  <a:cubicBezTo>
                    <a:pt x="481261" y="401751"/>
                    <a:pt x="535081" y="337918"/>
                    <a:pt x="588994" y="274195"/>
                  </a:cubicBezTo>
                  <a:cubicBezTo>
                    <a:pt x="617397" y="240629"/>
                    <a:pt x="666986" y="175302"/>
                    <a:pt x="713479" y="197617"/>
                  </a:cubicBezTo>
                  <a:cubicBezTo>
                    <a:pt x="726592" y="203904"/>
                    <a:pt x="741929" y="225208"/>
                    <a:pt x="751324" y="243523"/>
                  </a:cubicBezTo>
                  <a:cubicBezTo>
                    <a:pt x="763582" y="267425"/>
                    <a:pt x="769850" y="293102"/>
                    <a:pt x="776897" y="319183"/>
                  </a:cubicBezTo>
                  <a:cubicBezTo>
                    <a:pt x="794800" y="385412"/>
                    <a:pt x="818335" y="449882"/>
                    <a:pt x="877241" y="490202"/>
                  </a:cubicBezTo>
                  <a:cubicBezTo>
                    <a:pt x="903855" y="508409"/>
                    <a:pt x="946584" y="493470"/>
                    <a:pt x="954486" y="461553"/>
                  </a:cubicBezTo>
                  <a:cubicBezTo>
                    <a:pt x="968812" y="403665"/>
                    <a:pt x="985596" y="346446"/>
                    <a:pt x="1005040" y="290067"/>
                  </a:cubicBezTo>
                  <a:cubicBezTo>
                    <a:pt x="1014513" y="262617"/>
                    <a:pt x="1024468" y="235307"/>
                    <a:pt x="1035309" y="208370"/>
                  </a:cubicBezTo>
                  <a:cubicBezTo>
                    <a:pt x="1039633" y="197617"/>
                    <a:pt x="1046664" y="177201"/>
                    <a:pt x="1056744" y="177496"/>
                  </a:cubicBezTo>
                  <a:cubicBezTo>
                    <a:pt x="1088491" y="178461"/>
                    <a:pt x="1108759" y="250199"/>
                    <a:pt x="1118652" y="272810"/>
                  </a:cubicBezTo>
                  <a:cubicBezTo>
                    <a:pt x="1144084" y="330900"/>
                    <a:pt x="1169532" y="388975"/>
                    <a:pt x="1194980" y="447066"/>
                  </a:cubicBezTo>
                  <a:cubicBezTo>
                    <a:pt x="1212028" y="485985"/>
                    <a:pt x="1267481" y="481332"/>
                    <a:pt x="1288402" y="450007"/>
                  </a:cubicBezTo>
                  <a:cubicBezTo>
                    <a:pt x="1332469" y="383964"/>
                    <a:pt x="1376443" y="317875"/>
                    <a:pt x="1420308" y="251693"/>
                  </a:cubicBezTo>
                  <a:cubicBezTo>
                    <a:pt x="1431025" y="235525"/>
                    <a:pt x="1441307" y="218905"/>
                    <a:pt x="1452599" y="203126"/>
                  </a:cubicBezTo>
                  <a:cubicBezTo>
                    <a:pt x="1456161" y="198146"/>
                    <a:pt x="1465059" y="189945"/>
                    <a:pt x="1469088" y="185168"/>
                  </a:cubicBezTo>
                  <a:cubicBezTo>
                    <a:pt x="1477207" y="200916"/>
                    <a:pt x="1488065" y="217178"/>
                    <a:pt x="1497273" y="232941"/>
                  </a:cubicBezTo>
                  <a:cubicBezTo>
                    <a:pt x="1516903" y="266492"/>
                    <a:pt x="1536518" y="300042"/>
                    <a:pt x="1556133" y="333608"/>
                  </a:cubicBezTo>
                  <a:cubicBezTo>
                    <a:pt x="1575001" y="365882"/>
                    <a:pt x="1594273" y="399868"/>
                    <a:pt x="1627250" y="419849"/>
                  </a:cubicBezTo>
                  <a:cubicBezTo>
                    <a:pt x="1664192" y="442211"/>
                    <a:pt x="1710530" y="437542"/>
                    <a:pt x="1740940" y="406497"/>
                  </a:cubicBezTo>
                  <a:cubicBezTo>
                    <a:pt x="1765859" y="381070"/>
                    <a:pt x="1780760" y="342836"/>
                    <a:pt x="1791415" y="309550"/>
                  </a:cubicBezTo>
                  <a:cubicBezTo>
                    <a:pt x="1803190" y="272779"/>
                    <a:pt x="1809195" y="234498"/>
                    <a:pt x="1815681" y="196528"/>
                  </a:cubicBezTo>
                  <a:cubicBezTo>
                    <a:pt x="1816303" y="192918"/>
                    <a:pt x="1816957" y="189323"/>
                    <a:pt x="1817579" y="185728"/>
                  </a:cubicBezTo>
                  <a:cubicBezTo>
                    <a:pt x="1825667" y="203453"/>
                    <a:pt x="1834067" y="221022"/>
                    <a:pt x="1843166" y="238263"/>
                  </a:cubicBezTo>
                  <a:cubicBezTo>
                    <a:pt x="1869236" y="287702"/>
                    <a:pt x="1898588" y="341062"/>
                    <a:pt x="1936915" y="382159"/>
                  </a:cubicBezTo>
                  <a:cubicBezTo>
                    <a:pt x="1978369" y="426603"/>
                    <a:pt x="2040324" y="450303"/>
                    <a:pt x="2097690" y="420954"/>
                  </a:cubicBezTo>
                  <a:cubicBezTo>
                    <a:pt x="2146642" y="395916"/>
                    <a:pt x="2172587" y="344765"/>
                    <a:pt x="2198502" y="299031"/>
                  </a:cubicBezTo>
                  <a:cubicBezTo>
                    <a:pt x="2228538" y="246044"/>
                    <a:pt x="2258574" y="193042"/>
                    <a:pt x="2288611" y="140056"/>
                  </a:cubicBezTo>
                  <a:cubicBezTo>
                    <a:pt x="2288782" y="139760"/>
                    <a:pt x="2289093" y="139324"/>
                    <a:pt x="2289311" y="138966"/>
                  </a:cubicBezTo>
                  <a:cubicBezTo>
                    <a:pt x="2295253" y="151898"/>
                    <a:pt x="2300853" y="165001"/>
                    <a:pt x="2306623" y="178010"/>
                  </a:cubicBezTo>
                  <a:cubicBezTo>
                    <a:pt x="2331947" y="235105"/>
                    <a:pt x="2355746" y="293195"/>
                    <a:pt x="2382702" y="349527"/>
                  </a:cubicBezTo>
                  <a:cubicBezTo>
                    <a:pt x="2406765" y="399775"/>
                    <a:pt x="2456277" y="446568"/>
                    <a:pt x="2516054" y="429793"/>
                  </a:cubicBezTo>
                  <a:cubicBezTo>
                    <a:pt x="2553759" y="419211"/>
                    <a:pt x="2570138" y="385847"/>
                    <a:pt x="2586036" y="353635"/>
                  </a:cubicBezTo>
                  <a:cubicBezTo>
                    <a:pt x="2591277" y="343007"/>
                    <a:pt x="2596535" y="332379"/>
                    <a:pt x="2601777" y="321735"/>
                  </a:cubicBezTo>
                  <a:cubicBezTo>
                    <a:pt x="2604685" y="325516"/>
                    <a:pt x="2607626" y="329266"/>
                    <a:pt x="2610503" y="333079"/>
                  </a:cubicBezTo>
                  <a:cubicBezTo>
                    <a:pt x="2617954" y="342991"/>
                    <a:pt x="2625047" y="353153"/>
                    <a:pt x="2632249" y="363268"/>
                  </a:cubicBezTo>
                  <a:cubicBezTo>
                    <a:pt x="2653419" y="393021"/>
                    <a:pt x="2675134" y="422261"/>
                    <a:pt x="2696600" y="451781"/>
                  </a:cubicBezTo>
                  <a:cubicBezTo>
                    <a:pt x="2711408" y="472151"/>
                    <a:pt x="2745457" y="471544"/>
                    <a:pt x="2763734" y="457897"/>
                  </a:cubicBezTo>
                  <a:cubicBezTo>
                    <a:pt x="2785402" y="441697"/>
                    <a:pt x="2789337" y="416348"/>
                    <a:pt x="2779024" y="3921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617;p29"/>
            <p:cNvSpPr/>
            <p:nvPr/>
          </p:nvSpPr>
          <p:spPr>
            <a:xfrm rot="912051">
              <a:off x="8789977" y="4298379"/>
              <a:ext cx="1330713" cy="269168"/>
            </a:xfrm>
            <a:custGeom>
              <a:avLst/>
              <a:gdLst/>
              <a:ahLst/>
              <a:cxnLst/>
              <a:rect l="l" t="t" r="r" b="b"/>
              <a:pathLst>
                <a:path w="2661460" h="538371" extrusionOk="0">
                  <a:moveTo>
                    <a:pt x="2634189" y="234828"/>
                  </a:moveTo>
                  <a:cubicBezTo>
                    <a:pt x="2617001" y="199737"/>
                    <a:pt x="2602395" y="160974"/>
                    <a:pt x="2579265" y="129338"/>
                  </a:cubicBezTo>
                  <a:cubicBezTo>
                    <a:pt x="2549338" y="88396"/>
                    <a:pt x="2495844" y="73799"/>
                    <a:pt x="2452322" y="103101"/>
                  </a:cubicBezTo>
                  <a:cubicBezTo>
                    <a:pt x="2416763" y="127050"/>
                    <a:pt x="2400928" y="169673"/>
                    <a:pt x="2387474" y="208654"/>
                  </a:cubicBezTo>
                  <a:cubicBezTo>
                    <a:pt x="2382169" y="223997"/>
                    <a:pt x="2377690" y="240570"/>
                    <a:pt x="2370799" y="254980"/>
                  </a:cubicBezTo>
                  <a:cubicBezTo>
                    <a:pt x="2368186" y="260458"/>
                    <a:pt x="2364561" y="266589"/>
                    <a:pt x="2360688" y="271771"/>
                  </a:cubicBezTo>
                  <a:cubicBezTo>
                    <a:pt x="2360937" y="270728"/>
                    <a:pt x="2350173" y="281823"/>
                    <a:pt x="2352802" y="279769"/>
                  </a:cubicBezTo>
                  <a:cubicBezTo>
                    <a:pt x="2355026" y="278026"/>
                    <a:pt x="2346689" y="284609"/>
                    <a:pt x="2344558" y="286087"/>
                  </a:cubicBezTo>
                  <a:cubicBezTo>
                    <a:pt x="2344511" y="286041"/>
                    <a:pt x="2344511" y="286009"/>
                    <a:pt x="2344464" y="285947"/>
                  </a:cubicBezTo>
                  <a:cubicBezTo>
                    <a:pt x="2344776" y="285652"/>
                    <a:pt x="2345180" y="285294"/>
                    <a:pt x="2345989" y="284593"/>
                  </a:cubicBezTo>
                  <a:cubicBezTo>
                    <a:pt x="2346113" y="284485"/>
                    <a:pt x="2345149" y="284889"/>
                    <a:pt x="2343982" y="285387"/>
                  </a:cubicBezTo>
                  <a:cubicBezTo>
                    <a:pt x="2341322" y="282166"/>
                    <a:pt x="2336640" y="277466"/>
                    <a:pt x="2334742" y="274385"/>
                  </a:cubicBezTo>
                  <a:cubicBezTo>
                    <a:pt x="2312950" y="239092"/>
                    <a:pt x="2292853" y="202616"/>
                    <a:pt x="2271963" y="166778"/>
                  </a:cubicBezTo>
                  <a:cubicBezTo>
                    <a:pt x="2261728" y="149241"/>
                    <a:pt x="2251509" y="131688"/>
                    <a:pt x="2241273" y="114134"/>
                  </a:cubicBezTo>
                  <a:cubicBezTo>
                    <a:pt x="2229498" y="93936"/>
                    <a:pt x="2218921" y="69878"/>
                    <a:pt x="2203397" y="52340"/>
                  </a:cubicBezTo>
                  <a:cubicBezTo>
                    <a:pt x="2171199" y="15973"/>
                    <a:pt x="2114144" y="14355"/>
                    <a:pt x="2077823" y="45867"/>
                  </a:cubicBezTo>
                  <a:cubicBezTo>
                    <a:pt x="2046604" y="72943"/>
                    <a:pt x="2035700" y="117496"/>
                    <a:pt x="2021359" y="154703"/>
                  </a:cubicBezTo>
                  <a:cubicBezTo>
                    <a:pt x="2008822" y="187273"/>
                    <a:pt x="1994962" y="228915"/>
                    <a:pt x="1982052" y="256412"/>
                  </a:cubicBezTo>
                  <a:cubicBezTo>
                    <a:pt x="1978894" y="263119"/>
                    <a:pt x="1975223" y="269872"/>
                    <a:pt x="1971023" y="275972"/>
                  </a:cubicBezTo>
                  <a:cubicBezTo>
                    <a:pt x="1968954" y="278976"/>
                    <a:pt x="1965112" y="283240"/>
                    <a:pt x="1964024" y="284422"/>
                  </a:cubicBezTo>
                  <a:cubicBezTo>
                    <a:pt x="1964024" y="284422"/>
                    <a:pt x="1964024" y="284422"/>
                    <a:pt x="1964024" y="284422"/>
                  </a:cubicBezTo>
                  <a:cubicBezTo>
                    <a:pt x="1964366" y="284049"/>
                    <a:pt x="1964366" y="283940"/>
                    <a:pt x="1963899" y="284204"/>
                  </a:cubicBezTo>
                  <a:cubicBezTo>
                    <a:pt x="1961659" y="280143"/>
                    <a:pt x="1959404" y="276097"/>
                    <a:pt x="1957148" y="272051"/>
                  </a:cubicBezTo>
                  <a:cubicBezTo>
                    <a:pt x="1946555" y="253051"/>
                    <a:pt x="1935947" y="234050"/>
                    <a:pt x="1925339" y="215050"/>
                  </a:cubicBezTo>
                  <a:cubicBezTo>
                    <a:pt x="1905646" y="179756"/>
                    <a:pt x="1885969" y="144463"/>
                    <a:pt x="1866277" y="109170"/>
                  </a:cubicBezTo>
                  <a:cubicBezTo>
                    <a:pt x="1847160" y="74888"/>
                    <a:pt x="1828914" y="38382"/>
                    <a:pt x="1794802" y="16533"/>
                  </a:cubicBezTo>
                  <a:cubicBezTo>
                    <a:pt x="1758466" y="-6731"/>
                    <a:pt x="1706451" y="-6062"/>
                    <a:pt x="1673132" y="22478"/>
                  </a:cubicBezTo>
                  <a:cubicBezTo>
                    <a:pt x="1642380" y="48823"/>
                    <a:pt x="1629843" y="98666"/>
                    <a:pt x="1614101" y="135080"/>
                  </a:cubicBezTo>
                  <a:cubicBezTo>
                    <a:pt x="1597271" y="174014"/>
                    <a:pt x="1580456" y="212949"/>
                    <a:pt x="1563611" y="251868"/>
                  </a:cubicBezTo>
                  <a:cubicBezTo>
                    <a:pt x="1557560" y="265873"/>
                    <a:pt x="1554231" y="274510"/>
                    <a:pt x="1545567" y="288857"/>
                  </a:cubicBezTo>
                  <a:cubicBezTo>
                    <a:pt x="1542129" y="294537"/>
                    <a:pt x="1540745" y="297151"/>
                    <a:pt x="1538427" y="299812"/>
                  </a:cubicBezTo>
                  <a:cubicBezTo>
                    <a:pt x="1536047" y="302536"/>
                    <a:pt x="1533325" y="304901"/>
                    <a:pt x="1530681" y="307344"/>
                  </a:cubicBezTo>
                  <a:cubicBezTo>
                    <a:pt x="1534834" y="303485"/>
                    <a:pt x="1528581" y="306784"/>
                    <a:pt x="1527865" y="307951"/>
                  </a:cubicBezTo>
                  <a:cubicBezTo>
                    <a:pt x="1527663" y="307982"/>
                    <a:pt x="1527430" y="308029"/>
                    <a:pt x="1527212" y="308060"/>
                  </a:cubicBezTo>
                  <a:cubicBezTo>
                    <a:pt x="1525345" y="305632"/>
                    <a:pt x="1522779" y="302971"/>
                    <a:pt x="1521721" y="301540"/>
                  </a:cubicBezTo>
                  <a:cubicBezTo>
                    <a:pt x="1514130" y="291254"/>
                    <a:pt x="1506695" y="280843"/>
                    <a:pt x="1499182" y="270495"/>
                  </a:cubicBezTo>
                  <a:cubicBezTo>
                    <a:pt x="1474777" y="236867"/>
                    <a:pt x="1450356" y="203239"/>
                    <a:pt x="1425950" y="169611"/>
                  </a:cubicBezTo>
                  <a:cubicBezTo>
                    <a:pt x="1402680" y="137523"/>
                    <a:pt x="1380514" y="99491"/>
                    <a:pt x="1340367" y="86731"/>
                  </a:cubicBezTo>
                  <a:cubicBezTo>
                    <a:pt x="1296020" y="72648"/>
                    <a:pt x="1252373" y="96737"/>
                    <a:pt x="1232665" y="136994"/>
                  </a:cubicBezTo>
                  <a:cubicBezTo>
                    <a:pt x="1214233" y="174621"/>
                    <a:pt x="1203764" y="217119"/>
                    <a:pt x="1190574" y="256816"/>
                  </a:cubicBezTo>
                  <a:cubicBezTo>
                    <a:pt x="1177274" y="296809"/>
                    <a:pt x="1163742" y="336724"/>
                    <a:pt x="1150691" y="376810"/>
                  </a:cubicBezTo>
                  <a:cubicBezTo>
                    <a:pt x="1148965" y="376561"/>
                    <a:pt x="1146413" y="375876"/>
                    <a:pt x="1146522" y="376078"/>
                  </a:cubicBezTo>
                  <a:cubicBezTo>
                    <a:pt x="1145465" y="375643"/>
                    <a:pt x="1144563" y="375285"/>
                    <a:pt x="1144640" y="375347"/>
                  </a:cubicBezTo>
                  <a:cubicBezTo>
                    <a:pt x="1148591" y="378942"/>
                    <a:pt x="1141001" y="372546"/>
                    <a:pt x="1140378" y="372048"/>
                  </a:cubicBezTo>
                  <a:cubicBezTo>
                    <a:pt x="1117513" y="353437"/>
                    <a:pt x="1102860" y="321131"/>
                    <a:pt x="1087243" y="295844"/>
                  </a:cubicBezTo>
                  <a:cubicBezTo>
                    <a:pt x="1065684" y="260909"/>
                    <a:pt x="1044140" y="225958"/>
                    <a:pt x="1022566" y="191023"/>
                  </a:cubicBezTo>
                  <a:cubicBezTo>
                    <a:pt x="1001536" y="157006"/>
                    <a:pt x="977659" y="120234"/>
                    <a:pt x="936703" y="108626"/>
                  </a:cubicBezTo>
                  <a:cubicBezTo>
                    <a:pt x="898142" y="97701"/>
                    <a:pt x="852271" y="109248"/>
                    <a:pt x="829779" y="144339"/>
                  </a:cubicBezTo>
                  <a:cubicBezTo>
                    <a:pt x="818890" y="161316"/>
                    <a:pt x="812311" y="182760"/>
                    <a:pt x="804378" y="201262"/>
                  </a:cubicBezTo>
                  <a:cubicBezTo>
                    <a:pt x="795745" y="221383"/>
                    <a:pt x="787112" y="241520"/>
                    <a:pt x="778494" y="261640"/>
                  </a:cubicBezTo>
                  <a:cubicBezTo>
                    <a:pt x="765693" y="291487"/>
                    <a:pt x="752689" y="327870"/>
                    <a:pt x="738736" y="353561"/>
                  </a:cubicBezTo>
                  <a:cubicBezTo>
                    <a:pt x="733619" y="345827"/>
                    <a:pt x="728268" y="337284"/>
                    <a:pt x="726495" y="334608"/>
                  </a:cubicBezTo>
                  <a:cubicBezTo>
                    <a:pt x="680110" y="264628"/>
                    <a:pt x="633725" y="194649"/>
                    <a:pt x="587356" y="124669"/>
                  </a:cubicBezTo>
                  <a:cubicBezTo>
                    <a:pt x="563775" y="89080"/>
                    <a:pt x="539510" y="56308"/>
                    <a:pt x="492285" y="56588"/>
                  </a:cubicBezTo>
                  <a:cubicBezTo>
                    <a:pt x="450878" y="56837"/>
                    <a:pt x="414791" y="78452"/>
                    <a:pt x="392874" y="113325"/>
                  </a:cubicBezTo>
                  <a:cubicBezTo>
                    <a:pt x="372559" y="145662"/>
                    <a:pt x="364720" y="185327"/>
                    <a:pt x="354314" y="221554"/>
                  </a:cubicBezTo>
                  <a:cubicBezTo>
                    <a:pt x="344421" y="256038"/>
                    <a:pt x="334543" y="290522"/>
                    <a:pt x="324651" y="325006"/>
                  </a:cubicBezTo>
                  <a:cubicBezTo>
                    <a:pt x="309391" y="292203"/>
                    <a:pt x="294178" y="259384"/>
                    <a:pt x="278826" y="226643"/>
                  </a:cubicBezTo>
                  <a:cubicBezTo>
                    <a:pt x="248541" y="162063"/>
                    <a:pt x="218146" y="71963"/>
                    <a:pt x="131832" y="73581"/>
                  </a:cubicBezTo>
                  <a:cubicBezTo>
                    <a:pt x="43450" y="75247"/>
                    <a:pt x="26479" y="183118"/>
                    <a:pt x="13258" y="251603"/>
                  </a:cubicBezTo>
                  <a:cubicBezTo>
                    <a:pt x="-2297" y="332196"/>
                    <a:pt x="-4335" y="414484"/>
                    <a:pt x="8047" y="495621"/>
                  </a:cubicBezTo>
                  <a:cubicBezTo>
                    <a:pt x="14113" y="535396"/>
                    <a:pt x="76162" y="527257"/>
                    <a:pt x="77297" y="488447"/>
                  </a:cubicBezTo>
                  <a:cubicBezTo>
                    <a:pt x="79148" y="425315"/>
                    <a:pt x="85821" y="363334"/>
                    <a:pt x="100723" y="301944"/>
                  </a:cubicBezTo>
                  <a:cubicBezTo>
                    <a:pt x="108111" y="271537"/>
                    <a:pt x="116822" y="241862"/>
                    <a:pt x="127322" y="212373"/>
                  </a:cubicBezTo>
                  <a:cubicBezTo>
                    <a:pt x="128115" y="210148"/>
                    <a:pt x="133326" y="195069"/>
                    <a:pt x="137603" y="183553"/>
                  </a:cubicBezTo>
                  <a:cubicBezTo>
                    <a:pt x="144587" y="194867"/>
                    <a:pt x="155911" y="217337"/>
                    <a:pt x="162227" y="231202"/>
                  </a:cubicBezTo>
                  <a:cubicBezTo>
                    <a:pt x="175899" y="261189"/>
                    <a:pt x="189572" y="291160"/>
                    <a:pt x="203245" y="321147"/>
                  </a:cubicBezTo>
                  <a:cubicBezTo>
                    <a:pt x="231881" y="383953"/>
                    <a:pt x="261218" y="446509"/>
                    <a:pt x="288936" y="509735"/>
                  </a:cubicBezTo>
                  <a:cubicBezTo>
                    <a:pt x="308769" y="554988"/>
                    <a:pt x="377832" y="542834"/>
                    <a:pt x="391194" y="499620"/>
                  </a:cubicBezTo>
                  <a:cubicBezTo>
                    <a:pt x="414418" y="424537"/>
                    <a:pt x="435339" y="348675"/>
                    <a:pt x="457116" y="273156"/>
                  </a:cubicBezTo>
                  <a:cubicBezTo>
                    <a:pt x="465686" y="243403"/>
                    <a:pt x="470804" y="207658"/>
                    <a:pt x="485036" y="180037"/>
                  </a:cubicBezTo>
                  <a:cubicBezTo>
                    <a:pt x="485503" y="179118"/>
                    <a:pt x="485814" y="178496"/>
                    <a:pt x="486188" y="177749"/>
                  </a:cubicBezTo>
                  <a:cubicBezTo>
                    <a:pt x="489221" y="181811"/>
                    <a:pt x="492036" y="185421"/>
                    <a:pt x="492814" y="186603"/>
                  </a:cubicBezTo>
                  <a:cubicBezTo>
                    <a:pt x="535652" y="251463"/>
                    <a:pt x="578506" y="316307"/>
                    <a:pt x="621344" y="381167"/>
                  </a:cubicBezTo>
                  <a:cubicBezTo>
                    <a:pt x="640647" y="410391"/>
                    <a:pt x="658691" y="444922"/>
                    <a:pt x="689101" y="464218"/>
                  </a:cubicBezTo>
                  <a:cubicBezTo>
                    <a:pt x="725546" y="487342"/>
                    <a:pt x="772444" y="482907"/>
                    <a:pt x="804502" y="454228"/>
                  </a:cubicBezTo>
                  <a:cubicBezTo>
                    <a:pt x="830214" y="431228"/>
                    <a:pt x="842674" y="399638"/>
                    <a:pt x="855880" y="368687"/>
                  </a:cubicBezTo>
                  <a:cubicBezTo>
                    <a:pt x="871839" y="331293"/>
                    <a:pt x="887799" y="293899"/>
                    <a:pt x="903773" y="256505"/>
                  </a:cubicBezTo>
                  <a:cubicBezTo>
                    <a:pt x="904893" y="253875"/>
                    <a:pt x="910058" y="243823"/>
                    <a:pt x="915144" y="233256"/>
                  </a:cubicBezTo>
                  <a:cubicBezTo>
                    <a:pt x="929765" y="254607"/>
                    <a:pt x="942272" y="278073"/>
                    <a:pt x="955602" y="300015"/>
                  </a:cubicBezTo>
                  <a:cubicBezTo>
                    <a:pt x="991332" y="358774"/>
                    <a:pt x="1024495" y="436675"/>
                    <a:pt x="1084972" y="474177"/>
                  </a:cubicBezTo>
                  <a:cubicBezTo>
                    <a:pt x="1147347" y="512863"/>
                    <a:pt x="1232556" y="490937"/>
                    <a:pt x="1259637" y="420942"/>
                  </a:cubicBezTo>
                  <a:cubicBezTo>
                    <a:pt x="1283794" y="358510"/>
                    <a:pt x="1300873" y="293339"/>
                    <a:pt x="1322837" y="230066"/>
                  </a:cubicBezTo>
                  <a:cubicBezTo>
                    <a:pt x="1323366" y="230767"/>
                    <a:pt x="1323863" y="231420"/>
                    <a:pt x="1323972" y="231560"/>
                  </a:cubicBezTo>
                  <a:cubicBezTo>
                    <a:pt x="1347771" y="265640"/>
                    <a:pt x="1371586" y="299688"/>
                    <a:pt x="1395385" y="333767"/>
                  </a:cubicBezTo>
                  <a:cubicBezTo>
                    <a:pt x="1414766" y="361513"/>
                    <a:pt x="1432825" y="397086"/>
                    <a:pt x="1462131" y="415558"/>
                  </a:cubicBezTo>
                  <a:cubicBezTo>
                    <a:pt x="1492742" y="434869"/>
                    <a:pt x="1532532" y="437717"/>
                    <a:pt x="1566410" y="426295"/>
                  </a:cubicBezTo>
                  <a:cubicBezTo>
                    <a:pt x="1642582" y="400603"/>
                    <a:pt x="1668357" y="321147"/>
                    <a:pt x="1697382" y="254124"/>
                  </a:cubicBezTo>
                  <a:cubicBezTo>
                    <a:pt x="1712361" y="219531"/>
                    <a:pt x="1727341" y="184923"/>
                    <a:pt x="1742336" y="150330"/>
                  </a:cubicBezTo>
                  <a:cubicBezTo>
                    <a:pt x="1742849" y="149147"/>
                    <a:pt x="1743362" y="147965"/>
                    <a:pt x="1743876" y="146798"/>
                  </a:cubicBezTo>
                  <a:cubicBezTo>
                    <a:pt x="1746442" y="151513"/>
                    <a:pt x="1749024" y="156212"/>
                    <a:pt x="1751607" y="160912"/>
                  </a:cubicBezTo>
                  <a:cubicBezTo>
                    <a:pt x="1760535" y="177282"/>
                    <a:pt x="1769479" y="193653"/>
                    <a:pt x="1778407" y="210023"/>
                  </a:cubicBezTo>
                  <a:cubicBezTo>
                    <a:pt x="1797773" y="245488"/>
                    <a:pt x="1817123" y="280967"/>
                    <a:pt x="1836489" y="316432"/>
                  </a:cubicBezTo>
                  <a:cubicBezTo>
                    <a:pt x="1853615" y="347804"/>
                    <a:pt x="1868112" y="380965"/>
                    <a:pt x="1900871" y="398938"/>
                  </a:cubicBezTo>
                  <a:cubicBezTo>
                    <a:pt x="1936196" y="418312"/>
                    <a:pt x="1978972" y="417316"/>
                    <a:pt x="2015246" y="401101"/>
                  </a:cubicBezTo>
                  <a:cubicBezTo>
                    <a:pt x="2084636" y="370072"/>
                    <a:pt x="2106459" y="287410"/>
                    <a:pt x="2131441" y="222612"/>
                  </a:cubicBezTo>
                  <a:cubicBezTo>
                    <a:pt x="2134832" y="213805"/>
                    <a:pt x="2138223" y="205013"/>
                    <a:pt x="2141629" y="196205"/>
                  </a:cubicBezTo>
                  <a:cubicBezTo>
                    <a:pt x="2151678" y="213447"/>
                    <a:pt x="2161710" y="230689"/>
                    <a:pt x="2171759" y="247931"/>
                  </a:cubicBezTo>
                  <a:cubicBezTo>
                    <a:pt x="2211641" y="316385"/>
                    <a:pt x="2251369" y="419230"/>
                    <a:pt x="2346782" y="413208"/>
                  </a:cubicBezTo>
                  <a:cubicBezTo>
                    <a:pt x="2388018" y="410609"/>
                    <a:pt x="2426065" y="389850"/>
                    <a:pt x="2453271" y="359023"/>
                  </a:cubicBezTo>
                  <a:cubicBezTo>
                    <a:pt x="2478594" y="330328"/>
                    <a:pt x="2492142" y="295813"/>
                    <a:pt x="2504602" y="260380"/>
                  </a:cubicBezTo>
                  <a:cubicBezTo>
                    <a:pt x="2509050" y="269483"/>
                    <a:pt x="2513515" y="278587"/>
                    <a:pt x="2517963" y="287690"/>
                  </a:cubicBezTo>
                  <a:cubicBezTo>
                    <a:pt x="2521525" y="294988"/>
                    <a:pt x="2525041" y="302318"/>
                    <a:pt x="2528681" y="309585"/>
                  </a:cubicBezTo>
                  <a:cubicBezTo>
                    <a:pt x="2528571" y="310736"/>
                    <a:pt x="2528307" y="311857"/>
                    <a:pt x="2528261" y="313024"/>
                  </a:cubicBezTo>
                  <a:cubicBezTo>
                    <a:pt x="2526160" y="367458"/>
                    <a:pt x="2590169" y="404743"/>
                    <a:pt x="2634749" y="370508"/>
                  </a:cubicBezTo>
                  <a:cubicBezTo>
                    <a:pt x="2682892" y="333503"/>
                    <a:pt x="2655375" y="278073"/>
                    <a:pt x="2634189" y="2348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2618;p29"/>
            <p:cNvGrpSpPr/>
            <p:nvPr/>
          </p:nvGrpSpPr>
          <p:grpSpPr>
            <a:xfrm rot="912051">
              <a:off x="8615895" y="4860739"/>
              <a:ext cx="1422101" cy="306002"/>
              <a:chOff x="17424809" y="9742453"/>
              <a:chExt cx="2844200" cy="618653"/>
            </a:xfrm>
          </p:grpSpPr>
          <p:sp>
            <p:nvSpPr>
              <p:cNvPr id="56" name="Google Shape;2619;p29"/>
              <p:cNvSpPr/>
              <p:nvPr/>
            </p:nvSpPr>
            <p:spPr>
              <a:xfrm>
                <a:off x="19899038" y="10109054"/>
                <a:ext cx="310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10" h="93" extrusionOk="0">
                    <a:moveTo>
                      <a:pt x="311" y="94"/>
                    </a:moveTo>
                    <a:cubicBezTo>
                      <a:pt x="171" y="47"/>
                      <a:pt x="140" y="4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9" y="31"/>
                      <a:pt x="202" y="62"/>
                      <a:pt x="311" y="94"/>
                    </a:cubicBezTo>
                    <a:cubicBezTo>
                      <a:pt x="311" y="94"/>
                      <a:pt x="311" y="94"/>
                      <a:pt x="311" y="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620;p29"/>
              <p:cNvSpPr/>
              <p:nvPr/>
            </p:nvSpPr>
            <p:spPr>
              <a:xfrm>
                <a:off x="18039719" y="9949675"/>
                <a:ext cx="1633" cy="49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98" extrusionOk="0">
                    <a:moveTo>
                      <a:pt x="0" y="498"/>
                    </a:moveTo>
                    <a:cubicBezTo>
                      <a:pt x="327" y="405"/>
                      <a:pt x="871" y="234"/>
                      <a:pt x="1633" y="0"/>
                    </a:cubicBezTo>
                    <a:cubicBezTo>
                      <a:pt x="1073" y="140"/>
                      <a:pt x="575" y="280"/>
                      <a:pt x="202" y="389"/>
                    </a:cubicBezTo>
                    <a:cubicBezTo>
                      <a:pt x="124" y="420"/>
                      <a:pt x="62" y="452"/>
                      <a:pt x="0" y="4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2621;p29"/>
              <p:cNvSpPr/>
              <p:nvPr/>
            </p:nvSpPr>
            <p:spPr>
              <a:xfrm>
                <a:off x="17424809" y="9742453"/>
                <a:ext cx="2844200" cy="618653"/>
              </a:xfrm>
              <a:custGeom>
                <a:avLst/>
                <a:gdLst/>
                <a:ahLst/>
                <a:cxnLst/>
                <a:rect l="l" t="t" r="r" b="b"/>
                <a:pathLst>
                  <a:path w="2844200" h="618653" extrusionOk="0">
                    <a:moveTo>
                      <a:pt x="2843672" y="245456"/>
                    </a:moveTo>
                    <a:cubicBezTo>
                      <a:pt x="2842287" y="232883"/>
                      <a:pt x="2840888" y="220309"/>
                      <a:pt x="2839503" y="207736"/>
                    </a:cubicBezTo>
                    <a:cubicBezTo>
                      <a:pt x="2836672" y="182122"/>
                      <a:pt x="2808067" y="165144"/>
                      <a:pt x="2784143" y="165237"/>
                    </a:cubicBezTo>
                    <a:cubicBezTo>
                      <a:pt x="2768698" y="148276"/>
                      <a:pt x="2752894" y="131610"/>
                      <a:pt x="2737386" y="114710"/>
                    </a:cubicBezTo>
                    <a:cubicBezTo>
                      <a:pt x="2700520" y="74531"/>
                      <a:pt x="2654680" y="26353"/>
                      <a:pt x="2594965" y="55997"/>
                    </a:cubicBezTo>
                    <a:cubicBezTo>
                      <a:pt x="2553481" y="76585"/>
                      <a:pt x="2537801" y="127548"/>
                      <a:pt x="2525964" y="169066"/>
                    </a:cubicBezTo>
                    <a:cubicBezTo>
                      <a:pt x="2514049" y="210833"/>
                      <a:pt x="2507267" y="253875"/>
                      <a:pt x="2495041" y="295549"/>
                    </a:cubicBezTo>
                    <a:cubicBezTo>
                      <a:pt x="2489752" y="313584"/>
                      <a:pt x="2483406" y="332320"/>
                      <a:pt x="2475053" y="347461"/>
                    </a:cubicBezTo>
                    <a:cubicBezTo>
                      <a:pt x="2473933" y="349499"/>
                      <a:pt x="2470542" y="354884"/>
                      <a:pt x="2467727" y="359241"/>
                    </a:cubicBezTo>
                    <a:cubicBezTo>
                      <a:pt x="2465611" y="356673"/>
                      <a:pt x="2463636" y="354308"/>
                      <a:pt x="2463574" y="354433"/>
                    </a:cubicBezTo>
                    <a:cubicBezTo>
                      <a:pt x="2451612" y="337206"/>
                      <a:pt x="2443103" y="317116"/>
                      <a:pt x="2433584" y="298536"/>
                    </a:cubicBezTo>
                    <a:cubicBezTo>
                      <a:pt x="2388148" y="209790"/>
                      <a:pt x="2342712" y="121043"/>
                      <a:pt x="2297276" y="32297"/>
                    </a:cubicBezTo>
                    <a:cubicBezTo>
                      <a:pt x="2273166" y="-14776"/>
                      <a:pt x="2193152" y="-9952"/>
                      <a:pt x="2180133" y="43890"/>
                    </a:cubicBezTo>
                    <a:cubicBezTo>
                      <a:pt x="2158262" y="134364"/>
                      <a:pt x="2136408" y="224853"/>
                      <a:pt x="2114538" y="315327"/>
                    </a:cubicBezTo>
                    <a:cubicBezTo>
                      <a:pt x="2112640" y="323186"/>
                      <a:pt x="2110789" y="331059"/>
                      <a:pt x="2108643" y="338840"/>
                    </a:cubicBezTo>
                    <a:cubicBezTo>
                      <a:pt x="2105500" y="335028"/>
                      <a:pt x="2100819" y="329316"/>
                      <a:pt x="2100461" y="329036"/>
                    </a:cubicBezTo>
                    <a:cubicBezTo>
                      <a:pt x="2089230" y="313802"/>
                      <a:pt x="2079851" y="296902"/>
                      <a:pt x="2071078" y="280174"/>
                    </a:cubicBezTo>
                    <a:cubicBezTo>
                      <a:pt x="2037604" y="216404"/>
                      <a:pt x="2015500" y="146875"/>
                      <a:pt x="1976380" y="86046"/>
                    </a:cubicBezTo>
                    <a:cubicBezTo>
                      <a:pt x="1948070" y="42023"/>
                      <a:pt x="1908296" y="-989"/>
                      <a:pt x="1850899" y="20968"/>
                    </a:cubicBezTo>
                    <a:cubicBezTo>
                      <a:pt x="1805743" y="38241"/>
                      <a:pt x="1787793" y="86279"/>
                      <a:pt x="1771709" y="127968"/>
                    </a:cubicBezTo>
                    <a:cubicBezTo>
                      <a:pt x="1744674" y="198041"/>
                      <a:pt x="1730628" y="275428"/>
                      <a:pt x="1691586" y="338187"/>
                    </a:cubicBezTo>
                    <a:cubicBezTo>
                      <a:pt x="1689299" y="335339"/>
                      <a:pt x="1687713" y="333160"/>
                      <a:pt x="1685364" y="329192"/>
                    </a:cubicBezTo>
                    <a:cubicBezTo>
                      <a:pt x="1661954" y="289915"/>
                      <a:pt x="1641141" y="248849"/>
                      <a:pt x="1619147" y="208763"/>
                    </a:cubicBezTo>
                    <a:cubicBezTo>
                      <a:pt x="1597914" y="170077"/>
                      <a:pt x="1578408" y="129571"/>
                      <a:pt x="1554641" y="92380"/>
                    </a:cubicBezTo>
                    <a:cubicBezTo>
                      <a:pt x="1529068" y="52371"/>
                      <a:pt x="1493666" y="17700"/>
                      <a:pt x="1443750" y="14308"/>
                    </a:cubicBezTo>
                    <a:cubicBezTo>
                      <a:pt x="1361263" y="8690"/>
                      <a:pt x="1316029" y="86373"/>
                      <a:pt x="1297301" y="155574"/>
                    </a:cubicBezTo>
                    <a:cubicBezTo>
                      <a:pt x="1284982" y="201091"/>
                      <a:pt x="1273269" y="245861"/>
                      <a:pt x="1255039" y="289526"/>
                    </a:cubicBezTo>
                    <a:cubicBezTo>
                      <a:pt x="1250792" y="299703"/>
                      <a:pt x="1246328" y="309896"/>
                      <a:pt x="1241226" y="319731"/>
                    </a:cubicBezTo>
                    <a:cubicBezTo>
                      <a:pt x="1232780" y="307624"/>
                      <a:pt x="1221611" y="291751"/>
                      <a:pt x="1213212" y="279489"/>
                    </a:cubicBezTo>
                    <a:cubicBezTo>
                      <a:pt x="1198015" y="257314"/>
                      <a:pt x="1182802" y="235123"/>
                      <a:pt x="1167605" y="212949"/>
                    </a:cubicBezTo>
                    <a:cubicBezTo>
                      <a:pt x="1137195" y="168584"/>
                      <a:pt x="1106785" y="124234"/>
                      <a:pt x="1076391" y="79868"/>
                    </a:cubicBezTo>
                    <a:cubicBezTo>
                      <a:pt x="1049186" y="40171"/>
                      <a:pt x="995801" y="34647"/>
                      <a:pt x="966745" y="76429"/>
                    </a:cubicBezTo>
                    <a:cubicBezTo>
                      <a:pt x="926753" y="133928"/>
                      <a:pt x="914823" y="203083"/>
                      <a:pt x="909223" y="271506"/>
                    </a:cubicBezTo>
                    <a:cubicBezTo>
                      <a:pt x="906657" y="302769"/>
                      <a:pt x="905288" y="334140"/>
                      <a:pt x="901803" y="365325"/>
                    </a:cubicBezTo>
                    <a:cubicBezTo>
                      <a:pt x="893637" y="352768"/>
                      <a:pt x="885471" y="340210"/>
                      <a:pt x="877289" y="327636"/>
                    </a:cubicBezTo>
                    <a:cubicBezTo>
                      <a:pt x="851872" y="288561"/>
                      <a:pt x="826782" y="249253"/>
                      <a:pt x="801039" y="210397"/>
                    </a:cubicBezTo>
                    <a:cubicBezTo>
                      <a:pt x="754592" y="140308"/>
                      <a:pt x="684673" y="62828"/>
                      <a:pt x="590971" y="82451"/>
                    </a:cubicBezTo>
                    <a:cubicBezTo>
                      <a:pt x="503583" y="100767"/>
                      <a:pt x="460994" y="196267"/>
                      <a:pt x="432700" y="271397"/>
                    </a:cubicBezTo>
                    <a:cubicBezTo>
                      <a:pt x="423103" y="296887"/>
                      <a:pt x="414547" y="322781"/>
                      <a:pt x="405028" y="348317"/>
                    </a:cubicBezTo>
                    <a:cubicBezTo>
                      <a:pt x="387995" y="298723"/>
                      <a:pt x="370994" y="249129"/>
                      <a:pt x="353883" y="199550"/>
                    </a:cubicBezTo>
                    <a:cubicBezTo>
                      <a:pt x="338982" y="156368"/>
                      <a:pt x="326134" y="111317"/>
                      <a:pt x="296953" y="75231"/>
                    </a:cubicBezTo>
                    <a:cubicBezTo>
                      <a:pt x="266170" y="37152"/>
                      <a:pt x="214776" y="17452"/>
                      <a:pt x="166603" y="29620"/>
                    </a:cubicBezTo>
                    <a:cubicBezTo>
                      <a:pt x="115645" y="42489"/>
                      <a:pt x="78189" y="80195"/>
                      <a:pt x="57563" y="127315"/>
                    </a:cubicBezTo>
                    <a:cubicBezTo>
                      <a:pt x="38229" y="171493"/>
                      <a:pt x="34900" y="221087"/>
                      <a:pt x="28382" y="268394"/>
                    </a:cubicBezTo>
                    <a:cubicBezTo>
                      <a:pt x="21461" y="318751"/>
                      <a:pt x="14103" y="369294"/>
                      <a:pt x="9483" y="419915"/>
                    </a:cubicBezTo>
                    <a:cubicBezTo>
                      <a:pt x="4879" y="470412"/>
                      <a:pt x="3775" y="521110"/>
                      <a:pt x="119" y="571731"/>
                    </a:cubicBezTo>
                    <a:cubicBezTo>
                      <a:pt x="-3567" y="622850"/>
                      <a:pt x="79340" y="638427"/>
                      <a:pt x="90524" y="586872"/>
                    </a:cubicBezTo>
                    <a:cubicBezTo>
                      <a:pt x="99888" y="543736"/>
                      <a:pt x="112254" y="501067"/>
                      <a:pt x="120592" y="457791"/>
                    </a:cubicBezTo>
                    <a:cubicBezTo>
                      <a:pt x="128836" y="414997"/>
                      <a:pt x="135758" y="372079"/>
                      <a:pt x="142602" y="329036"/>
                    </a:cubicBezTo>
                    <a:cubicBezTo>
                      <a:pt x="148450" y="292343"/>
                      <a:pt x="152961" y="254264"/>
                      <a:pt x="159899" y="218473"/>
                    </a:cubicBezTo>
                    <a:cubicBezTo>
                      <a:pt x="163057" y="202211"/>
                      <a:pt x="167334" y="186417"/>
                      <a:pt x="174023" y="171944"/>
                    </a:cubicBezTo>
                    <a:cubicBezTo>
                      <a:pt x="178316" y="162670"/>
                      <a:pt x="175236" y="167525"/>
                      <a:pt x="181784" y="160989"/>
                    </a:cubicBezTo>
                    <a:cubicBezTo>
                      <a:pt x="185253" y="157535"/>
                      <a:pt x="189266" y="154874"/>
                      <a:pt x="190760" y="153956"/>
                    </a:cubicBezTo>
                    <a:cubicBezTo>
                      <a:pt x="187478" y="154671"/>
                      <a:pt x="189204" y="154189"/>
                      <a:pt x="195691" y="152555"/>
                    </a:cubicBezTo>
                    <a:cubicBezTo>
                      <a:pt x="196095" y="152571"/>
                      <a:pt x="196733" y="152571"/>
                      <a:pt x="197231" y="152586"/>
                    </a:cubicBezTo>
                    <a:cubicBezTo>
                      <a:pt x="197790" y="153287"/>
                      <a:pt x="198646" y="154329"/>
                      <a:pt x="199346" y="155170"/>
                    </a:cubicBezTo>
                    <a:cubicBezTo>
                      <a:pt x="204448" y="162001"/>
                      <a:pt x="207886" y="170279"/>
                      <a:pt x="211619" y="177858"/>
                    </a:cubicBezTo>
                    <a:cubicBezTo>
                      <a:pt x="215087" y="184861"/>
                      <a:pt x="218992" y="197543"/>
                      <a:pt x="223860" y="211828"/>
                    </a:cubicBezTo>
                    <a:cubicBezTo>
                      <a:pt x="230922" y="232540"/>
                      <a:pt x="238062" y="253237"/>
                      <a:pt x="245186" y="273934"/>
                    </a:cubicBezTo>
                    <a:cubicBezTo>
                      <a:pt x="272656" y="353779"/>
                      <a:pt x="300126" y="433609"/>
                      <a:pt x="327596" y="513454"/>
                    </a:cubicBezTo>
                    <a:cubicBezTo>
                      <a:pt x="342326" y="556263"/>
                      <a:pt x="396644" y="581706"/>
                      <a:pt x="433135" y="544904"/>
                    </a:cubicBezTo>
                    <a:cubicBezTo>
                      <a:pt x="496210" y="481288"/>
                      <a:pt x="521565" y="397786"/>
                      <a:pt x="551803" y="315887"/>
                    </a:cubicBezTo>
                    <a:cubicBezTo>
                      <a:pt x="564465" y="281574"/>
                      <a:pt x="576862" y="248538"/>
                      <a:pt x="598079" y="222846"/>
                    </a:cubicBezTo>
                    <a:cubicBezTo>
                      <a:pt x="601128" y="219158"/>
                      <a:pt x="604892" y="215314"/>
                      <a:pt x="608454" y="212233"/>
                    </a:cubicBezTo>
                    <a:cubicBezTo>
                      <a:pt x="625642" y="197403"/>
                      <a:pt x="613696" y="208389"/>
                      <a:pt x="612965" y="208809"/>
                    </a:cubicBezTo>
                    <a:cubicBezTo>
                      <a:pt x="613759" y="208343"/>
                      <a:pt x="614209" y="208093"/>
                      <a:pt x="614879" y="207704"/>
                    </a:cubicBezTo>
                    <a:cubicBezTo>
                      <a:pt x="614147" y="207907"/>
                      <a:pt x="614318" y="207814"/>
                      <a:pt x="615081" y="207596"/>
                    </a:cubicBezTo>
                    <a:cubicBezTo>
                      <a:pt x="627665" y="200375"/>
                      <a:pt x="619001" y="206413"/>
                      <a:pt x="617585" y="206864"/>
                    </a:cubicBezTo>
                    <a:cubicBezTo>
                      <a:pt x="617118" y="207020"/>
                      <a:pt x="616869" y="207097"/>
                      <a:pt x="616512" y="207207"/>
                    </a:cubicBezTo>
                    <a:cubicBezTo>
                      <a:pt x="617709" y="206911"/>
                      <a:pt x="619140" y="206615"/>
                      <a:pt x="620260" y="206600"/>
                    </a:cubicBezTo>
                    <a:cubicBezTo>
                      <a:pt x="632907" y="206444"/>
                      <a:pt x="625642" y="207160"/>
                      <a:pt x="622500" y="206818"/>
                    </a:cubicBezTo>
                    <a:cubicBezTo>
                      <a:pt x="624087" y="206989"/>
                      <a:pt x="625300" y="207222"/>
                      <a:pt x="626280" y="207440"/>
                    </a:cubicBezTo>
                    <a:cubicBezTo>
                      <a:pt x="636235" y="211906"/>
                      <a:pt x="642193" y="216792"/>
                      <a:pt x="647513" y="221492"/>
                    </a:cubicBezTo>
                    <a:cubicBezTo>
                      <a:pt x="681375" y="251417"/>
                      <a:pt x="699637" y="287192"/>
                      <a:pt x="724789" y="325846"/>
                    </a:cubicBezTo>
                    <a:cubicBezTo>
                      <a:pt x="753612" y="370118"/>
                      <a:pt x="782451" y="414406"/>
                      <a:pt x="811274" y="458678"/>
                    </a:cubicBezTo>
                    <a:cubicBezTo>
                      <a:pt x="841233" y="504678"/>
                      <a:pt x="879140" y="558099"/>
                      <a:pt x="942604" y="541636"/>
                    </a:cubicBezTo>
                    <a:cubicBezTo>
                      <a:pt x="1000966" y="526495"/>
                      <a:pt x="1014576" y="459752"/>
                      <a:pt x="1023116" y="408602"/>
                    </a:cubicBezTo>
                    <a:cubicBezTo>
                      <a:pt x="1031313" y="359490"/>
                      <a:pt x="1032651" y="309912"/>
                      <a:pt x="1037442" y="260458"/>
                    </a:cubicBezTo>
                    <a:cubicBezTo>
                      <a:pt x="1037815" y="256645"/>
                      <a:pt x="1038266" y="252895"/>
                      <a:pt x="1038717" y="249129"/>
                    </a:cubicBezTo>
                    <a:cubicBezTo>
                      <a:pt x="1071040" y="296591"/>
                      <a:pt x="1103441" y="344006"/>
                      <a:pt x="1136324" y="391079"/>
                    </a:cubicBezTo>
                    <a:cubicBezTo>
                      <a:pt x="1164634" y="431617"/>
                      <a:pt x="1200395" y="467782"/>
                      <a:pt x="1254276" y="461557"/>
                    </a:cubicBezTo>
                    <a:cubicBezTo>
                      <a:pt x="1301999" y="456048"/>
                      <a:pt x="1333886" y="418763"/>
                      <a:pt x="1353672" y="377790"/>
                    </a:cubicBezTo>
                    <a:cubicBezTo>
                      <a:pt x="1374951" y="333721"/>
                      <a:pt x="1393244" y="288313"/>
                      <a:pt x="1406543" y="241177"/>
                    </a:cubicBezTo>
                    <a:cubicBezTo>
                      <a:pt x="1411583" y="223344"/>
                      <a:pt x="1415316" y="205168"/>
                      <a:pt x="1420465" y="187366"/>
                    </a:cubicBezTo>
                    <a:cubicBezTo>
                      <a:pt x="1422767" y="179414"/>
                      <a:pt x="1425395" y="171618"/>
                      <a:pt x="1428211" y="163837"/>
                    </a:cubicBezTo>
                    <a:cubicBezTo>
                      <a:pt x="1428475" y="163121"/>
                      <a:pt x="1429891" y="159776"/>
                      <a:pt x="1430840" y="157457"/>
                    </a:cubicBezTo>
                    <a:cubicBezTo>
                      <a:pt x="1432286" y="154936"/>
                      <a:pt x="1435662" y="148509"/>
                      <a:pt x="1435568" y="148665"/>
                    </a:cubicBezTo>
                    <a:cubicBezTo>
                      <a:pt x="1436113" y="147778"/>
                      <a:pt x="1436750" y="146937"/>
                      <a:pt x="1437295" y="146050"/>
                    </a:cubicBezTo>
                    <a:cubicBezTo>
                      <a:pt x="1438679" y="147482"/>
                      <a:pt x="1439753" y="148571"/>
                      <a:pt x="1439364" y="148073"/>
                    </a:cubicBezTo>
                    <a:cubicBezTo>
                      <a:pt x="1463552" y="179025"/>
                      <a:pt x="1484395" y="227934"/>
                      <a:pt x="1504974" y="265453"/>
                    </a:cubicBezTo>
                    <a:cubicBezTo>
                      <a:pt x="1527700" y="306893"/>
                      <a:pt x="1549103" y="349453"/>
                      <a:pt x="1573400" y="389990"/>
                    </a:cubicBezTo>
                    <a:cubicBezTo>
                      <a:pt x="1598163" y="431306"/>
                      <a:pt x="1635744" y="472076"/>
                      <a:pt x="1686655" y="476371"/>
                    </a:cubicBezTo>
                    <a:cubicBezTo>
                      <a:pt x="1786392" y="484775"/>
                      <a:pt x="1830242" y="355055"/>
                      <a:pt x="1855363" y="279707"/>
                    </a:cubicBezTo>
                    <a:cubicBezTo>
                      <a:pt x="1865831" y="248320"/>
                      <a:pt x="1875195" y="216559"/>
                      <a:pt x="1886255" y="185374"/>
                    </a:cubicBezTo>
                    <a:cubicBezTo>
                      <a:pt x="1920476" y="251059"/>
                      <a:pt x="1942999" y="322858"/>
                      <a:pt x="1984608" y="384590"/>
                    </a:cubicBezTo>
                    <a:cubicBezTo>
                      <a:pt x="2013042" y="426793"/>
                      <a:pt x="2049441" y="475655"/>
                      <a:pt x="2103525" y="482783"/>
                    </a:cubicBezTo>
                    <a:cubicBezTo>
                      <a:pt x="2162945" y="490610"/>
                      <a:pt x="2204492" y="446960"/>
                      <a:pt x="2224495" y="395468"/>
                    </a:cubicBezTo>
                    <a:cubicBezTo>
                      <a:pt x="2242943" y="347975"/>
                      <a:pt x="2250705" y="294459"/>
                      <a:pt x="2262651" y="244974"/>
                    </a:cubicBezTo>
                    <a:cubicBezTo>
                      <a:pt x="2282204" y="283161"/>
                      <a:pt x="2301741" y="321349"/>
                      <a:pt x="2321293" y="359537"/>
                    </a:cubicBezTo>
                    <a:cubicBezTo>
                      <a:pt x="2342308" y="400588"/>
                      <a:pt x="2362824" y="443568"/>
                      <a:pt x="2401369" y="471236"/>
                    </a:cubicBezTo>
                    <a:cubicBezTo>
                      <a:pt x="2445063" y="502592"/>
                      <a:pt x="2501310" y="498951"/>
                      <a:pt x="2542686" y="465588"/>
                    </a:cubicBezTo>
                    <a:cubicBezTo>
                      <a:pt x="2612838" y="409006"/>
                      <a:pt x="2622824" y="303858"/>
                      <a:pt x="2643761" y="222597"/>
                    </a:cubicBezTo>
                    <a:cubicBezTo>
                      <a:pt x="2645083" y="217446"/>
                      <a:pt x="2646732" y="212295"/>
                      <a:pt x="2648521" y="207160"/>
                    </a:cubicBezTo>
                    <a:cubicBezTo>
                      <a:pt x="2677577" y="239668"/>
                      <a:pt x="2706058" y="274027"/>
                      <a:pt x="2739143" y="301991"/>
                    </a:cubicBezTo>
                    <a:cubicBezTo>
                      <a:pt x="2787877" y="343166"/>
                      <a:pt x="2850609" y="308029"/>
                      <a:pt x="2843672" y="2454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" name="Google Shape;2622;p29"/>
            <p:cNvGrpSpPr/>
            <p:nvPr/>
          </p:nvGrpSpPr>
          <p:grpSpPr>
            <a:xfrm rot="912051">
              <a:off x="8487701" y="5448993"/>
              <a:ext cx="1320262" cy="292758"/>
              <a:chOff x="17485998" y="10868202"/>
              <a:chExt cx="2640558" cy="585554"/>
            </a:xfrm>
          </p:grpSpPr>
          <p:sp>
            <p:nvSpPr>
              <p:cNvPr id="53" name="Google Shape;2623;p29"/>
              <p:cNvSpPr/>
              <p:nvPr/>
            </p:nvSpPr>
            <p:spPr>
              <a:xfrm>
                <a:off x="17485998" y="10868202"/>
                <a:ext cx="2640558" cy="585554"/>
              </a:xfrm>
              <a:custGeom>
                <a:avLst/>
                <a:gdLst/>
                <a:ahLst/>
                <a:cxnLst/>
                <a:rect l="l" t="t" r="r" b="b"/>
                <a:pathLst>
                  <a:path w="2640558" h="585554" extrusionOk="0">
                    <a:moveTo>
                      <a:pt x="2618114" y="186765"/>
                    </a:moveTo>
                    <a:cubicBezTo>
                      <a:pt x="2600552" y="175732"/>
                      <a:pt x="2572693" y="176603"/>
                      <a:pt x="2558072" y="192601"/>
                    </a:cubicBezTo>
                    <a:cubicBezTo>
                      <a:pt x="2537851" y="214713"/>
                      <a:pt x="2518003" y="234912"/>
                      <a:pt x="2500550" y="259421"/>
                    </a:cubicBezTo>
                    <a:cubicBezTo>
                      <a:pt x="2486068" y="279760"/>
                      <a:pt x="2471074" y="299943"/>
                      <a:pt x="2454399" y="318523"/>
                    </a:cubicBezTo>
                    <a:cubicBezTo>
                      <a:pt x="2452455" y="320686"/>
                      <a:pt x="2444661" y="328420"/>
                      <a:pt x="2439139" y="333945"/>
                    </a:cubicBezTo>
                    <a:cubicBezTo>
                      <a:pt x="2435158" y="330474"/>
                      <a:pt x="2430538" y="326693"/>
                      <a:pt x="2425140" y="320748"/>
                    </a:cubicBezTo>
                    <a:cubicBezTo>
                      <a:pt x="2416756" y="311536"/>
                      <a:pt x="2413567" y="307506"/>
                      <a:pt x="2409243" y="301126"/>
                    </a:cubicBezTo>
                    <a:cubicBezTo>
                      <a:pt x="2382691" y="261926"/>
                      <a:pt x="2365363" y="217172"/>
                      <a:pt x="2345935" y="174254"/>
                    </a:cubicBezTo>
                    <a:cubicBezTo>
                      <a:pt x="2325838" y="129857"/>
                      <a:pt x="2302070" y="72233"/>
                      <a:pt x="2259279" y="45406"/>
                    </a:cubicBezTo>
                    <a:cubicBezTo>
                      <a:pt x="2227531" y="25503"/>
                      <a:pt x="2184491" y="27183"/>
                      <a:pt x="2156228" y="52766"/>
                    </a:cubicBezTo>
                    <a:cubicBezTo>
                      <a:pt x="2135353" y="71658"/>
                      <a:pt x="2125756" y="97116"/>
                      <a:pt x="2120016" y="123959"/>
                    </a:cubicBezTo>
                    <a:cubicBezTo>
                      <a:pt x="2107557" y="182081"/>
                      <a:pt x="2093417" y="239798"/>
                      <a:pt x="2077085" y="296955"/>
                    </a:cubicBezTo>
                    <a:cubicBezTo>
                      <a:pt x="2069136" y="324794"/>
                      <a:pt x="2060705" y="352493"/>
                      <a:pt x="2051808" y="380053"/>
                    </a:cubicBezTo>
                    <a:cubicBezTo>
                      <a:pt x="2051201" y="381967"/>
                      <a:pt x="2050610" y="383943"/>
                      <a:pt x="2050019" y="385888"/>
                    </a:cubicBezTo>
                    <a:cubicBezTo>
                      <a:pt x="2048417" y="383336"/>
                      <a:pt x="2046753" y="380815"/>
                      <a:pt x="2045197" y="378232"/>
                    </a:cubicBezTo>
                    <a:cubicBezTo>
                      <a:pt x="2032536" y="357006"/>
                      <a:pt x="2022020" y="334567"/>
                      <a:pt x="2012750" y="311661"/>
                    </a:cubicBezTo>
                    <a:cubicBezTo>
                      <a:pt x="2006652" y="296597"/>
                      <a:pt x="1997086" y="268213"/>
                      <a:pt x="1989729" y="246225"/>
                    </a:cubicBezTo>
                    <a:cubicBezTo>
                      <a:pt x="1981764" y="222432"/>
                      <a:pt x="1973831" y="198623"/>
                      <a:pt x="1964981" y="175141"/>
                    </a:cubicBezTo>
                    <a:cubicBezTo>
                      <a:pt x="1943795" y="118902"/>
                      <a:pt x="1918658" y="67083"/>
                      <a:pt x="1880176" y="20430"/>
                    </a:cubicBezTo>
                    <a:cubicBezTo>
                      <a:pt x="1848226" y="-18287"/>
                      <a:pt x="1787438" y="2534"/>
                      <a:pt x="1772583" y="45266"/>
                    </a:cubicBezTo>
                    <a:cubicBezTo>
                      <a:pt x="1749857" y="110701"/>
                      <a:pt x="1727131" y="176137"/>
                      <a:pt x="1704406" y="241572"/>
                    </a:cubicBezTo>
                    <a:cubicBezTo>
                      <a:pt x="1693393" y="273255"/>
                      <a:pt x="1682909" y="305187"/>
                      <a:pt x="1671336" y="336668"/>
                    </a:cubicBezTo>
                    <a:cubicBezTo>
                      <a:pt x="1669501" y="341663"/>
                      <a:pt x="1667603" y="346627"/>
                      <a:pt x="1665565" y="351544"/>
                    </a:cubicBezTo>
                    <a:cubicBezTo>
                      <a:pt x="1664943" y="353038"/>
                      <a:pt x="1664679" y="353801"/>
                      <a:pt x="1664570" y="354205"/>
                    </a:cubicBezTo>
                    <a:cubicBezTo>
                      <a:pt x="1664056" y="355092"/>
                      <a:pt x="1663668" y="355761"/>
                      <a:pt x="1662937" y="357053"/>
                    </a:cubicBezTo>
                    <a:cubicBezTo>
                      <a:pt x="1659794" y="362640"/>
                      <a:pt x="1656435" y="368024"/>
                      <a:pt x="1653184" y="373517"/>
                    </a:cubicBezTo>
                    <a:cubicBezTo>
                      <a:pt x="1652266" y="375073"/>
                      <a:pt x="1651675" y="376147"/>
                      <a:pt x="1651270" y="376941"/>
                    </a:cubicBezTo>
                    <a:cubicBezTo>
                      <a:pt x="1650602" y="377407"/>
                      <a:pt x="1649653" y="378139"/>
                      <a:pt x="1647988" y="379664"/>
                    </a:cubicBezTo>
                    <a:cubicBezTo>
                      <a:pt x="1647444" y="380162"/>
                      <a:pt x="1646884" y="380644"/>
                      <a:pt x="1646339" y="381142"/>
                    </a:cubicBezTo>
                    <a:cubicBezTo>
                      <a:pt x="1646106" y="381266"/>
                      <a:pt x="1645950" y="381329"/>
                      <a:pt x="1645624" y="381515"/>
                    </a:cubicBezTo>
                    <a:cubicBezTo>
                      <a:pt x="1645686" y="381547"/>
                      <a:pt x="1645748" y="381593"/>
                      <a:pt x="1645811" y="381624"/>
                    </a:cubicBezTo>
                    <a:cubicBezTo>
                      <a:pt x="1645780" y="381655"/>
                      <a:pt x="1645733" y="381687"/>
                      <a:pt x="1645702" y="381718"/>
                    </a:cubicBezTo>
                    <a:cubicBezTo>
                      <a:pt x="1645453" y="381780"/>
                      <a:pt x="1645235" y="381827"/>
                      <a:pt x="1644986" y="381873"/>
                    </a:cubicBezTo>
                    <a:cubicBezTo>
                      <a:pt x="1644955" y="381889"/>
                      <a:pt x="1644909" y="381920"/>
                      <a:pt x="1644877" y="381936"/>
                    </a:cubicBezTo>
                    <a:cubicBezTo>
                      <a:pt x="1644862" y="381920"/>
                      <a:pt x="1644846" y="381920"/>
                      <a:pt x="1644831" y="381905"/>
                    </a:cubicBezTo>
                    <a:cubicBezTo>
                      <a:pt x="1640538" y="382869"/>
                      <a:pt x="1639822" y="382978"/>
                      <a:pt x="1643151" y="382091"/>
                    </a:cubicBezTo>
                    <a:cubicBezTo>
                      <a:pt x="1642964" y="381391"/>
                      <a:pt x="1643104" y="381064"/>
                      <a:pt x="1643384" y="380909"/>
                    </a:cubicBezTo>
                    <a:cubicBezTo>
                      <a:pt x="1642746" y="380457"/>
                      <a:pt x="1642420" y="380255"/>
                      <a:pt x="1641673" y="379710"/>
                    </a:cubicBezTo>
                    <a:cubicBezTo>
                      <a:pt x="1642622" y="380395"/>
                      <a:pt x="1643135" y="380737"/>
                      <a:pt x="1643384" y="380893"/>
                    </a:cubicBezTo>
                    <a:cubicBezTo>
                      <a:pt x="1643415" y="380877"/>
                      <a:pt x="1643431" y="380846"/>
                      <a:pt x="1643462" y="380831"/>
                    </a:cubicBezTo>
                    <a:cubicBezTo>
                      <a:pt x="1642591" y="379959"/>
                      <a:pt x="1637769" y="376131"/>
                      <a:pt x="1637986" y="376567"/>
                    </a:cubicBezTo>
                    <a:cubicBezTo>
                      <a:pt x="1618994" y="358967"/>
                      <a:pt x="1604917" y="339656"/>
                      <a:pt x="1591493" y="317823"/>
                    </a:cubicBezTo>
                    <a:cubicBezTo>
                      <a:pt x="1560601" y="267606"/>
                      <a:pt x="1538000" y="212955"/>
                      <a:pt x="1512225" y="160077"/>
                    </a:cubicBezTo>
                    <a:cubicBezTo>
                      <a:pt x="1484398" y="102967"/>
                      <a:pt x="1445853" y="15434"/>
                      <a:pt x="1366679" y="37236"/>
                    </a:cubicBezTo>
                    <a:cubicBezTo>
                      <a:pt x="1296417" y="56595"/>
                      <a:pt x="1280349" y="144796"/>
                      <a:pt x="1259817" y="204007"/>
                    </a:cubicBezTo>
                    <a:cubicBezTo>
                      <a:pt x="1248944" y="235332"/>
                      <a:pt x="1238087" y="266657"/>
                      <a:pt x="1227214" y="297998"/>
                    </a:cubicBezTo>
                    <a:cubicBezTo>
                      <a:pt x="1217430" y="326210"/>
                      <a:pt x="1209808" y="357971"/>
                      <a:pt x="1194720" y="382823"/>
                    </a:cubicBezTo>
                    <a:cubicBezTo>
                      <a:pt x="1188622" y="392860"/>
                      <a:pt x="1193071" y="386931"/>
                      <a:pt x="1188544" y="392190"/>
                    </a:cubicBezTo>
                    <a:cubicBezTo>
                      <a:pt x="1187409" y="393513"/>
                      <a:pt x="1177127" y="403426"/>
                      <a:pt x="1182976" y="397871"/>
                    </a:cubicBezTo>
                    <a:cubicBezTo>
                      <a:pt x="1178340" y="402274"/>
                      <a:pt x="1179460" y="401948"/>
                      <a:pt x="1175992" y="402103"/>
                    </a:cubicBezTo>
                    <a:cubicBezTo>
                      <a:pt x="1175961" y="402088"/>
                      <a:pt x="1175929" y="402056"/>
                      <a:pt x="1175898" y="402041"/>
                    </a:cubicBezTo>
                    <a:cubicBezTo>
                      <a:pt x="1175696" y="402056"/>
                      <a:pt x="1175478" y="402072"/>
                      <a:pt x="1175229" y="402088"/>
                    </a:cubicBezTo>
                    <a:cubicBezTo>
                      <a:pt x="1175416" y="402072"/>
                      <a:pt x="1175727" y="402041"/>
                      <a:pt x="1175867" y="402025"/>
                    </a:cubicBezTo>
                    <a:cubicBezTo>
                      <a:pt x="1174980" y="401419"/>
                      <a:pt x="1173658" y="400563"/>
                      <a:pt x="1171450" y="399271"/>
                    </a:cubicBezTo>
                    <a:cubicBezTo>
                      <a:pt x="1170174" y="397528"/>
                      <a:pt x="1168323" y="395023"/>
                      <a:pt x="1166861" y="393031"/>
                    </a:cubicBezTo>
                    <a:cubicBezTo>
                      <a:pt x="1166643" y="392689"/>
                      <a:pt x="1165508" y="391008"/>
                      <a:pt x="1162397" y="386386"/>
                    </a:cubicBezTo>
                    <a:cubicBezTo>
                      <a:pt x="1156112" y="377034"/>
                      <a:pt x="1150451" y="367183"/>
                      <a:pt x="1144866" y="357395"/>
                    </a:cubicBezTo>
                    <a:cubicBezTo>
                      <a:pt x="1114037" y="303273"/>
                      <a:pt x="1090720" y="245369"/>
                      <a:pt x="1063514" y="189426"/>
                    </a:cubicBezTo>
                    <a:cubicBezTo>
                      <a:pt x="1037631" y="136191"/>
                      <a:pt x="1005899" y="60656"/>
                      <a:pt x="943104" y="43647"/>
                    </a:cubicBezTo>
                    <a:cubicBezTo>
                      <a:pt x="862950" y="21939"/>
                      <a:pt x="820610" y="97490"/>
                      <a:pt x="794416" y="158475"/>
                    </a:cubicBezTo>
                    <a:cubicBezTo>
                      <a:pt x="772903" y="208520"/>
                      <a:pt x="758126" y="261148"/>
                      <a:pt x="737080" y="311380"/>
                    </a:cubicBezTo>
                    <a:cubicBezTo>
                      <a:pt x="729614" y="329214"/>
                      <a:pt x="717559" y="352213"/>
                      <a:pt x="703979" y="371805"/>
                    </a:cubicBezTo>
                    <a:cubicBezTo>
                      <a:pt x="697244" y="381547"/>
                      <a:pt x="694709" y="385313"/>
                      <a:pt x="686325" y="393498"/>
                    </a:cubicBezTo>
                    <a:cubicBezTo>
                      <a:pt x="685842" y="393965"/>
                      <a:pt x="684567" y="395536"/>
                      <a:pt x="683152" y="397124"/>
                    </a:cubicBezTo>
                    <a:cubicBezTo>
                      <a:pt x="682172" y="396781"/>
                      <a:pt x="681145" y="396595"/>
                      <a:pt x="680165" y="396190"/>
                    </a:cubicBezTo>
                    <a:cubicBezTo>
                      <a:pt x="679030" y="395770"/>
                      <a:pt x="678438" y="395583"/>
                      <a:pt x="677863" y="395412"/>
                    </a:cubicBezTo>
                    <a:cubicBezTo>
                      <a:pt x="676867" y="394805"/>
                      <a:pt x="675467" y="393980"/>
                      <a:pt x="673461" y="392860"/>
                    </a:cubicBezTo>
                    <a:cubicBezTo>
                      <a:pt x="668032" y="389810"/>
                      <a:pt x="662759" y="386511"/>
                      <a:pt x="657626" y="382994"/>
                    </a:cubicBezTo>
                    <a:cubicBezTo>
                      <a:pt x="655324" y="381406"/>
                      <a:pt x="653084" y="379710"/>
                      <a:pt x="650829" y="378030"/>
                    </a:cubicBezTo>
                    <a:cubicBezTo>
                      <a:pt x="650564" y="377563"/>
                      <a:pt x="641822" y="370280"/>
                      <a:pt x="641496" y="369984"/>
                    </a:cubicBezTo>
                    <a:cubicBezTo>
                      <a:pt x="624681" y="354112"/>
                      <a:pt x="610121" y="336170"/>
                      <a:pt x="596215" y="317761"/>
                    </a:cubicBezTo>
                    <a:cubicBezTo>
                      <a:pt x="595018" y="316189"/>
                      <a:pt x="594349" y="315302"/>
                      <a:pt x="593664" y="314431"/>
                    </a:cubicBezTo>
                    <a:cubicBezTo>
                      <a:pt x="593027" y="313466"/>
                      <a:pt x="592140" y="312159"/>
                      <a:pt x="590756" y="310151"/>
                    </a:cubicBezTo>
                    <a:cubicBezTo>
                      <a:pt x="587085" y="304829"/>
                      <a:pt x="583367" y="299538"/>
                      <a:pt x="579712" y="294201"/>
                    </a:cubicBezTo>
                    <a:cubicBezTo>
                      <a:pt x="573583" y="285300"/>
                      <a:pt x="567517" y="276352"/>
                      <a:pt x="561357" y="267466"/>
                    </a:cubicBezTo>
                    <a:cubicBezTo>
                      <a:pt x="546036" y="245369"/>
                      <a:pt x="530527" y="223272"/>
                      <a:pt x="513339" y="202575"/>
                    </a:cubicBezTo>
                    <a:cubicBezTo>
                      <a:pt x="477081" y="158910"/>
                      <a:pt x="419372" y="102765"/>
                      <a:pt x="357542" y="115183"/>
                    </a:cubicBezTo>
                    <a:cubicBezTo>
                      <a:pt x="316804" y="123368"/>
                      <a:pt x="293300" y="156514"/>
                      <a:pt x="275256" y="190889"/>
                    </a:cubicBezTo>
                    <a:cubicBezTo>
                      <a:pt x="258597" y="222634"/>
                      <a:pt x="244131" y="255562"/>
                      <a:pt x="229945" y="288474"/>
                    </a:cubicBezTo>
                    <a:cubicBezTo>
                      <a:pt x="208231" y="338799"/>
                      <a:pt x="188118" y="387631"/>
                      <a:pt x="157615" y="433397"/>
                    </a:cubicBezTo>
                    <a:cubicBezTo>
                      <a:pt x="147956" y="406180"/>
                      <a:pt x="140691" y="377610"/>
                      <a:pt x="134081" y="349848"/>
                    </a:cubicBezTo>
                    <a:cubicBezTo>
                      <a:pt x="117032" y="278282"/>
                      <a:pt x="104884" y="205641"/>
                      <a:pt x="90698" y="133514"/>
                    </a:cubicBezTo>
                    <a:cubicBezTo>
                      <a:pt x="83170" y="95249"/>
                      <a:pt x="20126" y="91063"/>
                      <a:pt x="11664" y="131040"/>
                    </a:cubicBezTo>
                    <a:cubicBezTo>
                      <a:pt x="-3533" y="202809"/>
                      <a:pt x="-2958" y="271248"/>
                      <a:pt x="8071" y="343717"/>
                    </a:cubicBezTo>
                    <a:cubicBezTo>
                      <a:pt x="13204" y="377485"/>
                      <a:pt x="21448" y="410849"/>
                      <a:pt x="30999" y="443621"/>
                    </a:cubicBezTo>
                    <a:cubicBezTo>
                      <a:pt x="39865" y="474028"/>
                      <a:pt x="48373" y="507220"/>
                      <a:pt x="65857" y="533939"/>
                    </a:cubicBezTo>
                    <a:cubicBezTo>
                      <a:pt x="87416" y="566867"/>
                      <a:pt x="121186" y="589555"/>
                      <a:pt x="161768" y="584964"/>
                    </a:cubicBezTo>
                    <a:cubicBezTo>
                      <a:pt x="201946" y="580421"/>
                      <a:pt x="226881" y="552488"/>
                      <a:pt x="250104" y="522112"/>
                    </a:cubicBezTo>
                    <a:cubicBezTo>
                      <a:pt x="288525" y="471880"/>
                      <a:pt x="313972" y="412965"/>
                      <a:pt x="338954" y="355310"/>
                    </a:cubicBezTo>
                    <a:cubicBezTo>
                      <a:pt x="350215" y="329307"/>
                      <a:pt x="360746" y="303911"/>
                      <a:pt x="372505" y="279822"/>
                    </a:cubicBezTo>
                    <a:cubicBezTo>
                      <a:pt x="376736" y="271154"/>
                      <a:pt x="381138" y="262533"/>
                      <a:pt x="385711" y="254006"/>
                    </a:cubicBezTo>
                    <a:cubicBezTo>
                      <a:pt x="388683" y="256682"/>
                      <a:pt x="391700" y="259297"/>
                      <a:pt x="394531" y="262051"/>
                    </a:cubicBezTo>
                    <a:cubicBezTo>
                      <a:pt x="402853" y="270159"/>
                      <a:pt x="410662" y="278748"/>
                      <a:pt x="418143" y="287618"/>
                    </a:cubicBezTo>
                    <a:cubicBezTo>
                      <a:pt x="425252" y="296037"/>
                      <a:pt x="431987" y="304782"/>
                      <a:pt x="438536" y="313637"/>
                    </a:cubicBezTo>
                    <a:cubicBezTo>
                      <a:pt x="440387" y="316267"/>
                      <a:pt x="445411" y="323238"/>
                      <a:pt x="445349" y="323145"/>
                    </a:cubicBezTo>
                    <a:cubicBezTo>
                      <a:pt x="449066" y="328467"/>
                      <a:pt x="452737" y="333804"/>
                      <a:pt x="456408" y="339157"/>
                    </a:cubicBezTo>
                    <a:cubicBezTo>
                      <a:pt x="485620" y="381733"/>
                      <a:pt x="514257" y="426846"/>
                      <a:pt x="552880" y="461672"/>
                    </a:cubicBezTo>
                    <a:cubicBezTo>
                      <a:pt x="601349" y="505400"/>
                      <a:pt x="672792" y="548178"/>
                      <a:pt x="738154" y="513196"/>
                    </a:cubicBezTo>
                    <a:cubicBezTo>
                      <a:pt x="795287" y="482633"/>
                      <a:pt x="829709" y="416528"/>
                      <a:pt x="854628" y="359558"/>
                    </a:cubicBezTo>
                    <a:cubicBezTo>
                      <a:pt x="877976" y="306198"/>
                      <a:pt x="893111" y="249680"/>
                      <a:pt x="916397" y="196304"/>
                    </a:cubicBezTo>
                    <a:cubicBezTo>
                      <a:pt x="917174" y="194499"/>
                      <a:pt x="918294" y="192320"/>
                      <a:pt x="919196" y="190360"/>
                    </a:cubicBezTo>
                    <a:cubicBezTo>
                      <a:pt x="926367" y="202638"/>
                      <a:pt x="933336" y="215040"/>
                      <a:pt x="939838" y="227676"/>
                    </a:cubicBezTo>
                    <a:cubicBezTo>
                      <a:pt x="969579" y="285548"/>
                      <a:pt x="993393" y="346316"/>
                      <a:pt x="1024332" y="403597"/>
                    </a:cubicBezTo>
                    <a:cubicBezTo>
                      <a:pt x="1056546" y="463228"/>
                      <a:pt x="1097113" y="528010"/>
                      <a:pt x="1172772" y="529893"/>
                    </a:cubicBezTo>
                    <a:cubicBezTo>
                      <a:pt x="1251650" y="531854"/>
                      <a:pt x="1301473" y="465127"/>
                      <a:pt x="1326967" y="399100"/>
                    </a:cubicBezTo>
                    <a:cubicBezTo>
                      <a:pt x="1351015" y="336823"/>
                      <a:pt x="1371361" y="272835"/>
                      <a:pt x="1393044" y="209656"/>
                    </a:cubicBezTo>
                    <a:cubicBezTo>
                      <a:pt x="1397928" y="218277"/>
                      <a:pt x="1402704" y="226913"/>
                      <a:pt x="1406857" y="235628"/>
                    </a:cubicBezTo>
                    <a:cubicBezTo>
                      <a:pt x="1438075" y="301157"/>
                      <a:pt x="1467319" y="366639"/>
                      <a:pt x="1510888" y="425165"/>
                    </a:cubicBezTo>
                    <a:cubicBezTo>
                      <a:pt x="1556837" y="486897"/>
                      <a:pt x="1632216" y="535262"/>
                      <a:pt x="1708279" y="493012"/>
                    </a:cubicBezTo>
                    <a:cubicBezTo>
                      <a:pt x="1771821" y="457719"/>
                      <a:pt x="1791917" y="378574"/>
                      <a:pt x="1813974" y="315068"/>
                    </a:cubicBezTo>
                    <a:cubicBezTo>
                      <a:pt x="1824847" y="283775"/>
                      <a:pt x="1835720" y="252481"/>
                      <a:pt x="1846577" y="221171"/>
                    </a:cubicBezTo>
                    <a:cubicBezTo>
                      <a:pt x="1846670" y="221420"/>
                      <a:pt x="1846779" y="221700"/>
                      <a:pt x="1846873" y="221949"/>
                    </a:cubicBezTo>
                    <a:cubicBezTo>
                      <a:pt x="1864932" y="272150"/>
                      <a:pt x="1880331" y="323160"/>
                      <a:pt x="1900381" y="372646"/>
                    </a:cubicBezTo>
                    <a:cubicBezTo>
                      <a:pt x="1919623" y="420139"/>
                      <a:pt x="1945584" y="471834"/>
                      <a:pt x="1984269" y="506411"/>
                    </a:cubicBezTo>
                    <a:cubicBezTo>
                      <a:pt x="2012019" y="531216"/>
                      <a:pt x="2047779" y="544350"/>
                      <a:pt x="2084862" y="534562"/>
                    </a:cubicBezTo>
                    <a:cubicBezTo>
                      <a:pt x="2121245" y="524960"/>
                      <a:pt x="2144235" y="494258"/>
                      <a:pt x="2158374" y="461376"/>
                    </a:cubicBezTo>
                    <a:cubicBezTo>
                      <a:pt x="2182251" y="405884"/>
                      <a:pt x="2196935" y="344588"/>
                      <a:pt x="2212350" y="286280"/>
                    </a:cubicBezTo>
                    <a:cubicBezTo>
                      <a:pt x="2217887" y="265335"/>
                      <a:pt x="2222834" y="244233"/>
                      <a:pt x="2227827" y="223148"/>
                    </a:cubicBezTo>
                    <a:cubicBezTo>
                      <a:pt x="2236755" y="242397"/>
                      <a:pt x="2245248" y="261833"/>
                      <a:pt x="2253990" y="281160"/>
                    </a:cubicBezTo>
                    <a:cubicBezTo>
                      <a:pt x="2275378" y="328451"/>
                      <a:pt x="2300235" y="375680"/>
                      <a:pt x="2336664" y="413308"/>
                    </a:cubicBezTo>
                    <a:cubicBezTo>
                      <a:pt x="2361536" y="438999"/>
                      <a:pt x="2391464" y="462014"/>
                      <a:pt x="2428111" y="465780"/>
                    </a:cubicBezTo>
                    <a:cubicBezTo>
                      <a:pt x="2468040" y="469888"/>
                      <a:pt x="2503474" y="450981"/>
                      <a:pt x="2531084" y="423220"/>
                    </a:cubicBezTo>
                    <a:cubicBezTo>
                      <a:pt x="2555879" y="398290"/>
                      <a:pt x="2578822" y="369705"/>
                      <a:pt x="2598344" y="340480"/>
                    </a:cubicBezTo>
                    <a:cubicBezTo>
                      <a:pt x="2619063" y="309451"/>
                      <a:pt x="2630760" y="279480"/>
                      <a:pt x="2638926" y="243237"/>
                    </a:cubicBezTo>
                    <a:cubicBezTo>
                      <a:pt x="2643903" y="221622"/>
                      <a:pt x="2637651" y="199043"/>
                      <a:pt x="2618114" y="1867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624;p29"/>
              <p:cNvSpPr/>
              <p:nvPr/>
            </p:nvSpPr>
            <p:spPr>
              <a:xfrm>
                <a:off x="18661881" y="11270105"/>
                <a:ext cx="124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22" extrusionOk="0">
                    <a:moveTo>
                      <a:pt x="0" y="107"/>
                    </a:moveTo>
                    <a:cubicBezTo>
                      <a:pt x="15" y="107"/>
                      <a:pt x="15" y="122"/>
                      <a:pt x="31" y="122"/>
                    </a:cubicBezTo>
                    <a:cubicBezTo>
                      <a:pt x="1369" y="13"/>
                      <a:pt x="1929" y="-80"/>
                      <a:pt x="0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625;p29"/>
              <p:cNvSpPr/>
              <p:nvPr/>
            </p:nvSpPr>
            <p:spPr>
              <a:xfrm>
                <a:off x="19129383" y="11248990"/>
                <a:ext cx="223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100" extrusionOk="0">
                    <a:moveTo>
                      <a:pt x="0" y="89"/>
                    </a:moveTo>
                    <a:cubicBezTo>
                      <a:pt x="0" y="104"/>
                      <a:pt x="0" y="104"/>
                      <a:pt x="0" y="89"/>
                    </a:cubicBezTo>
                    <a:cubicBezTo>
                      <a:pt x="529" y="478"/>
                      <a:pt x="980" y="789"/>
                      <a:pt x="1447" y="1100"/>
                    </a:cubicBezTo>
                    <a:cubicBezTo>
                      <a:pt x="1493" y="1085"/>
                      <a:pt x="1556" y="1069"/>
                      <a:pt x="1602" y="1069"/>
                    </a:cubicBezTo>
                    <a:cubicBezTo>
                      <a:pt x="1789" y="960"/>
                      <a:pt x="2084" y="789"/>
                      <a:pt x="2240" y="711"/>
                    </a:cubicBezTo>
                    <a:cubicBezTo>
                      <a:pt x="1353" y="229"/>
                      <a:pt x="544" y="-98"/>
                      <a:pt x="93" y="27"/>
                    </a:cubicBezTo>
                    <a:cubicBezTo>
                      <a:pt x="249" y="213"/>
                      <a:pt x="233" y="229"/>
                      <a:pt x="0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2626;p29"/>
            <p:cNvGrpSpPr/>
            <p:nvPr/>
          </p:nvGrpSpPr>
          <p:grpSpPr>
            <a:xfrm rot="912051">
              <a:off x="8474330" y="2981456"/>
              <a:ext cx="2241982" cy="148451"/>
              <a:chOff x="16097166" y="5875650"/>
              <a:chExt cx="4484044" cy="296911"/>
            </a:xfrm>
          </p:grpSpPr>
          <p:sp>
            <p:nvSpPr>
              <p:cNvPr id="40" name="Google Shape;2627;p29"/>
              <p:cNvSpPr/>
              <p:nvPr/>
            </p:nvSpPr>
            <p:spPr>
              <a:xfrm>
                <a:off x="20412845" y="6004125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628;p29"/>
              <p:cNvSpPr/>
              <p:nvPr/>
            </p:nvSpPr>
            <p:spPr>
              <a:xfrm>
                <a:off x="20053217" y="5993418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629;p29"/>
              <p:cNvSpPr/>
              <p:nvPr/>
            </p:nvSpPr>
            <p:spPr>
              <a:xfrm>
                <a:off x="19693573" y="5982712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630;p29"/>
              <p:cNvSpPr/>
              <p:nvPr/>
            </p:nvSpPr>
            <p:spPr>
              <a:xfrm>
                <a:off x="19333930" y="597200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2631;p29"/>
              <p:cNvSpPr/>
              <p:nvPr/>
            </p:nvSpPr>
            <p:spPr>
              <a:xfrm>
                <a:off x="18974286" y="596130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2632;p29"/>
              <p:cNvSpPr/>
              <p:nvPr/>
            </p:nvSpPr>
            <p:spPr>
              <a:xfrm>
                <a:off x="18614656" y="5950594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2633;p29"/>
              <p:cNvSpPr/>
              <p:nvPr/>
            </p:nvSpPr>
            <p:spPr>
              <a:xfrm>
                <a:off x="18255013" y="5939887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634;p29"/>
              <p:cNvSpPr/>
              <p:nvPr/>
            </p:nvSpPr>
            <p:spPr>
              <a:xfrm>
                <a:off x="17895370" y="5929181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2635;p29"/>
              <p:cNvSpPr/>
              <p:nvPr/>
            </p:nvSpPr>
            <p:spPr>
              <a:xfrm>
                <a:off x="17535727" y="5918475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636;p29"/>
              <p:cNvSpPr/>
              <p:nvPr/>
            </p:nvSpPr>
            <p:spPr>
              <a:xfrm>
                <a:off x="17176081" y="5907769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637;p29"/>
              <p:cNvSpPr/>
              <p:nvPr/>
            </p:nvSpPr>
            <p:spPr>
              <a:xfrm>
                <a:off x="16816453" y="5897062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638;p29"/>
              <p:cNvSpPr/>
              <p:nvPr/>
            </p:nvSpPr>
            <p:spPr>
              <a:xfrm>
                <a:off x="16456809" y="588635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2639;p29"/>
              <p:cNvSpPr/>
              <p:nvPr/>
            </p:nvSpPr>
            <p:spPr>
              <a:xfrm>
                <a:off x="16097166" y="587565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2640;p29"/>
            <p:cNvGrpSpPr/>
            <p:nvPr/>
          </p:nvGrpSpPr>
          <p:grpSpPr>
            <a:xfrm rot="912051">
              <a:off x="8409791" y="2730927"/>
              <a:ext cx="2404673" cy="367526"/>
              <a:chOff x="15892930" y="5375741"/>
              <a:chExt cx="4809405" cy="735091"/>
            </a:xfrm>
          </p:grpSpPr>
          <p:sp>
            <p:nvSpPr>
              <p:cNvPr id="27" name="Google Shape;2641;p29"/>
              <p:cNvSpPr/>
              <p:nvPr/>
            </p:nvSpPr>
            <p:spPr>
              <a:xfrm>
                <a:off x="20210109" y="5499148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642;p29"/>
              <p:cNvSpPr/>
              <p:nvPr/>
            </p:nvSpPr>
            <p:spPr>
              <a:xfrm>
                <a:off x="19850342" y="5488862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643;p29"/>
              <p:cNvSpPr/>
              <p:nvPr/>
            </p:nvSpPr>
            <p:spPr>
              <a:xfrm>
                <a:off x="19490573" y="5478576"/>
                <a:ext cx="492227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7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3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3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2644;p29"/>
              <p:cNvSpPr/>
              <p:nvPr/>
            </p:nvSpPr>
            <p:spPr>
              <a:xfrm>
                <a:off x="19130805" y="5468290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2645;p29"/>
              <p:cNvSpPr/>
              <p:nvPr/>
            </p:nvSpPr>
            <p:spPr>
              <a:xfrm>
                <a:off x="18771052" y="5458004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20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2646;p29"/>
              <p:cNvSpPr/>
              <p:nvPr/>
            </p:nvSpPr>
            <p:spPr>
              <a:xfrm>
                <a:off x="18411284" y="5447718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647;p29"/>
              <p:cNvSpPr/>
              <p:nvPr/>
            </p:nvSpPr>
            <p:spPr>
              <a:xfrm>
                <a:off x="18051516" y="5437447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648;p29"/>
              <p:cNvSpPr/>
              <p:nvPr/>
            </p:nvSpPr>
            <p:spPr>
              <a:xfrm>
                <a:off x="17691748" y="5427161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36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2649;p29"/>
              <p:cNvSpPr/>
              <p:nvPr/>
            </p:nvSpPr>
            <p:spPr>
              <a:xfrm>
                <a:off x="17331991" y="5416875"/>
                <a:ext cx="492222" cy="611700"/>
              </a:xfrm>
              <a:custGeom>
                <a:avLst/>
                <a:gdLst/>
                <a:ahLst/>
                <a:cxnLst/>
                <a:rect l="l" t="t" r="r" b="b"/>
                <a:pathLst>
                  <a:path w="492222" h="611700" extrusionOk="0">
                    <a:moveTo>
                      <a:pt x="391840" y="39303"/>
                    </a:moveTo>
                    <a:cubicBezTo>
                      <a:pt x="319790" y="-9326"/>
                      <a:pt x="223428" y="-12563"/>
                      <a:pt x="147364" y="28114"/>
                    </a:cubicBezTo>
                    <a:cubicBezTo>
                      <a:pt x="-8355" y="111414"/>
                      <a:pt x="-41985" y="332183"/>
                      <a:pt x="52775" y="473262"/>
                    </a:cubicBezTo>
                    <a:cubicBezTo>
                      <a:pt x="105569" y="551863"/>
                      <a:pt x="193423" y="604725"/>
                      <a:pt x="288183" y="611618"/>
                    </a:cubicBezTo>
                    <a:cubicBezTo>
                      <a:pt x="309602" y="613175"/>
                      <a:pt x="327894" y="592244"/>
                      <a:pt x="327894" y="571890"/>
                    </a:cubicBezTo>
                    <a:cubicBezTo>
                      <a:pt x="327894" y="548751"/>
                      <a:pt x="309633" y="534154"/>
                      <a:pt x="288183" y="532162"/>
                    </a:cubicBezTo>
                    <a:cubicBezTo>
                      <a:pt x="159808" y="520227"/>
                      <a:pt x="62746" y="400357"/>
                      <a:pt x="81070" y="271354"/>
                    </a:cubicBezTo>
                    <a:cubicBezTo>
                      <a:pt x="97138" y="158223"/>
                      <a:pt x="200609" y="49262"/>
                      <a:pt x="321268" y="96958"/>
                    </a:cubicBezTo>
                    <a:cubicBezTo>
                      <a:pt x="385354" y="122292"/>
                      <a:pt x="422297" y="190933"/>
                      <a:pt x="424443" y="257675"/>
                    </a:cubicBezTo>
                    <a:cubicBezTo>
                      <a:pt x="425563" y="292673"/>
                      <a:pt x="481032" y="303737"/>
                      <a:pt x="488203" y="266312"/>
                    </a:cubicBezTo>
                    <a:cubicBezTo>
                      <a:pt x="505282" y="177052"/>
                      <a:pt x="466955" y="90002"/>
                      <a:pt x="391840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650;p29"/>
              <p:cNvSpPr/>
              <p:nvPr/>
            </p:nvSpPr>
            <p:spPr>
              <a:xfrm>
                <a:off x="16972227" y="5406592"/>
                <a:ext cx="492226" cy="611697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7" extrusionOk="0">
                    <a:moveTo>
                      <a:pt x="391851" y="39300"/>
                    </a:moveTo>
                    <a:cubicBezTo>
                      <a:pt x="319801" y="-9329"/>
                      <a:pt x="223439" y="-12566"/>
                      <a:pt x="147375" y="28127"/>
                    </a:cubicBezTo>
                    <a:cubicBezTo>
                      <a:pt x="-8360" y="111427"/>
                      <a:pt x="-41989" y="332196"/>
                      <a:pt x="52786" y="473260"/>
                    </a:cubicBezTo>
                    <a:cubicBezTo>
                      <a:pt x="105580" y="551860"/>
                      <a:pt x="193433" y="604722"/>
                      <a:pt x="288194" y="611616"/>
                    </a:cubicBezTo>
                    <a:cubicBezTo>
                      <a:pt x="309613" y="613172"/>
                      <a:pt x="327905" y="592242"/>
                      <a:pt x="327905" y="571888"/>
                    </a:cubicBezTo>
                    <a:cubicBezTo>
                      <a:pt x="327905" y="548748"/>
                      <a:pt x="309644" y="534151"/>
                      <a:pt x="288194" y="532160"/>
                    </a:cubicBezTo>
                    <a:cubicBezTo>
                      <a:pt x="159819" y="520224"/>
                      <a:pt x="62757" y="400355"/>
                      <a:pt x="81081" y="271351"/>
                    </a:cubicBezTo>
                    <a:cubicBezTo>
                      <a:pt x="97149" y="158220"/>
                      <a:pt x="200620" y="49260"/>
                      <a:pt x="321279" y="96955"/>
                    </a:cubicBezTo>
                    <a:cubicBezTo>
                      <a:pt x="385365" y="122289"/>
                      <a:pt x="422308" y="190930"/>
                      <a:pt x="424454" y="257673"/>
                    </a:cubicBezTo>
                    <a:cubicBezTo>
                      <a:pt x="425574" y="292670"/>
                      <a:pt x="481043" y="303734"/>
                      <a:pt x="488214" y="266309"/>
                    </a:cubicBezTo>
                    <a:cubicBezTo>
                      <a:pt x="505277" y="177049"/>
                      <a:pt x="466950" y="89999"/>
                      <a:pt x="391851" y="393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2651;p29"/>
              <p:cNvSpPr/>
              <p:nvPr/>
            </p:nvSpPr>
            <p:spPr>
              <a:xfrm>
                <a:off x="16612458" y="5396303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652;p29"/>
              <p:cNvSpPr/>
              <p:nvPr/>
            </p:nvSpPr>
            <p:spPr>
              <a:xfrm>
                <a:off x="16252706" y="5386026"/>
                <a:ext cx="492226" cy="611691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1" extrusionOk="0">
                    <a:moveTo>
                      <a:pt x="391836" y="39294"/>
                    </a:moveTo>
                    <a:cubicBezTo>
                      <a:pt x="319786" y="-9335"/>
                      <a:pt x="223439" y="-12556"/>
                      <a:pt x="147375" y="28121"/>
                    </a:cubicBezTo>
                    <a:cubicBezTo>
                      <a:pt x="-8360" y="111421"/>
                      <a:pt x="-41989" y="332190"/>
                      <a:pt x="52786" y="473254"/>
                    </a:cubicBezTo>
                    <a:cubicBezTo>
                      <a:pt x="105580" y="551854"/>
                      <a:pt x="193433" y="604716"/>
                      <a:pt x="288194" y="611610"/>
                    </a:cubicBezTo>
                    <a:cubicBezTo>
                      <a:pt x="309613" y="613166"/>
                      <a:pt x="327905" y="592236"/>
                      <a:pt x="327905" y="571881"/>
                    </a:cubicBezTo>
                    <a:cubicBezTo>
                      <a:pt x="327905" y="548742"/>
                      <a:pt x="309644" y="534145"/>
                      <a:pt x="288194" y="532153"/>
                    </a:cubicBezTo>
                    <a:cubicBezTo>
                      <a:pt x="159819" y="520218"/>
                      <a:pt x="62757" y="400349"/>
                      <a:pt x="81081" y="271345"/>
                    </a:cubicBezTo>
                    <a:cubicBezTo>
                      <a:pt x="97149" y="158214"/>
                      <a:pt x="200620" y="49253"/>
                      <a:pt x="321279" y="96949"/>
                    </a:cubicBezTo>
                    <a:cubicBezTo>
                      <a:pt x="385365" y="122283"/>
                      <a:pt x="422308" y="190924"/>
                      <a:pt x="424454" y="257667"/>
                    </a:cubicBezTo>
                    <a:cubicBezTo>
                      <a:pt x="425574" y="292664"/>
                      <a:pt x="481043" y="303728"/>
                      <a:pt x="488214" y="266303"/>
                    </a:cubicBezTo>
                    <a:cubicBezTo>
                      <a:pt x="505277" y="177043"/>
                      <a:pt x="466950" y="89993"/>
                      <a:pt x="391836" y="39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653;p29"/>
              <p:cNvSpPr/>
              <p:nvPr/>
            </p:nvSpPr>
            <p:spPr>
              <a:xfrm>
                <a:off x="15892930" y="5375741"/>
                <a:ext cx="492225" cy="611689"/>
              </a:xfrm>
              <a:custGeom>
                <a:avLst/>
                <a:gdLst/>
                <a:ahLst/>
                <a:cxnLst/>
                <a:rect l="l" t="t" r="r" b="b"/>
                <a:pathLst>
                  <a:path w="492225" h="611689" extrusionOk="0">
                    <a:moveTo>
                      <a:pt x="391844" y="39308"/>
                    </a:moveTo>
                    <a:cubicBezTo>
                      <a:pt x="319793" y="-9337"/>
                      <a:pt x="223447" y="-12558"/>
                      <a:pt x="147383" y="28120"/>
                    </a:cubicBezTo>
                    <a:cubicBezTo>
                      <a:pt x="-8367" y="111419"/>
                      <a:pt x="-41981" y="332188"/>
                      <a:pt x="52779" y="473252"/>
                    </a:cubicBezTo>
                    <a:cubicBezTo>
                      <a:pt x="105572" y="551853"/>
                      <a:pt x="193426" y="604714"/>
                      <a:pt x="288186" y="611608"/>
                    </a:cubicBezTo>
                    <a:cubicBezTo>
                      <a:pt x="309605" y="613164"/>
                      <a:pt x="327898" y="592234"/>
                      <a:pt x="327898" y="571880"/>
                    </a:cubicBezTo>
                    <a:cubicBezTo>
                      <a:pt x="327898" y="548740"/>
                      <a:pt x="309636" y="534144"/>
                      <a:pt x="288186" y="532152"/>
                    </a:cubicBezTo>
                    <a:cubicBezTo>
                      <a:pt x="159812" y="520216"/>
                      <a:pt x="62749" y="400347"/>
                      <a:pt x="81073" y="271344"/>
                    </a:cubicBezTo>
                    <a:cubicBezTo>
                      <a:pt x="97141" y="158212"/>
                      <a:pt x="200612" y="49252"/>
                      <a:pt x="321271" y="96947"/>
                    </a:cubicBezTo>
                    <a:cubicBezTo>
                      <a:pt x="385357" y="122281"/>
                      <a:pt x="422300" y="190922"/>
                      <a:pt x="424447" y="257665"/>
                    </a:cubicBezTo>
                    <a:cubicBezTo>
                      <a:pt x="425566" y="292663"/>
                      <a:pt x="481035" y="303727"/>
                      <a:pt x="488206" y="266302"/>
                    </a:cubicBezTo>
                    <a:cubicBezTo>
                      <a:pt x="505285" y="177042"/>
                      <a:pt x="466958" y="89991"/>
                      <a:pt x="391844" y="393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9" name="Google Shape;4415;p38"/>
          <p:cNvGrpSpPr/>
          <p:nvPr/>
        </p:nvGrpSpPr>
        <p:grpSpPr>
          <a:xfrm>
            <a:off x="6858016" y="142858"/>
            <a:ext cx="711269" cy="698965"/>
            <a:chOff x="5292798" y="2203763"/>
            <a:chExt cx="711269" cy="698965"/>
          </a:xfrm>
        </p:grpSpPr>
        <p:sp>
          <p:nvSpPr>
            <p:cNvPr id="60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1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62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7" name="Google Shape;4415;p38"/>
          <p:cNvGrpSpPr/>
          <p:nvPr/>
        </p:nvGrpSpPr>
        <p:grpSpPr>
          <a:xfrm>
            <a:off x="7929586" y="785800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" name="object 8"/>
          <p:cNvSpPr/>
          <p:nvPr/>
        </p:nvSpPr>
        <p:spPr>
          <a:xfrm>
            <a:off x="2500298" y="3661956"/>
            <a:ext cx="6286544" cy="1067599"/>
          </a:xfrm>
          <a:custGeom>
            <a:avLst/>
            <a:gdLst/>
            <a:ahLst/>
            <a:cxnLst/>
            <a:rect l="l" t="t" r="r" b="b"/>
            <a:pathLst>
              <a:path w="8963025" h="1382395">
                <a:moveTo>
                  <a:pt x="6916564" y="1381790"/>
                </a:moveTo>
                <a:lnTo>
                  <a:pt x="6225487" y="1381018"/>
                </a:lnTo>
                <a:lnTo>
                  <a:pt x="4283048" y="1378146"/>
                </a:lnTo>
                <a:lnTo>
                  <a:pt x="2692496" y="1374277"/>
                </a:lnTo>
                <a:lnTo>
                  <a:pt x="1617870" y="1370878"/>
                </a:lnTo>
                <a:lnTo>
                  <a:pt x="1223209" y="1369419"/>
                </a:lnTo>
                <a:lnTo>
                  <a:pt x="1124411" y="1365426"/>
                </a:lnTo>
                <a:lnTo>
                  <a:pt x="1018372" y="1360133"/>
                </a:lnTo>
                <a:lnTo>
                  <a:pt x="963580" y="1356925"/>
                </a:lnTo>
                <a:lnTo>
                  <a:pt x="908109" y="1353303"/>
                </a:lnTo>
                <a:lnTo>
                  <a:pt x="852335" y="1349239"/>
                </a:lnTo>
                <a:lnTo>
                  <a:pt x="796637" y="1344703"/>
                </a:lnTo>
                <a:lnTo>
                  <a:pt x="741391" y="1339666"/>
                </a:lnTo>
                <a:lnTo>
                  <a:pt x="686974" y="1334098"/>
                </a:lnTo>
                <a:lnTo>
                  <a:pt x="633764" y="1327970"/>
                </a:lnTo>
                <a:lnTo>
                  <a:pt x="582137" y="1321253"/>
                </a:lnTo>
                <a:lnTo>
                  <a:pt x="532471" y="1313917"/>
                </a:lnTo>
                <a:lnTo>
                  <a:pt x="485143" y="1305933"/>
                </a:lnTo>
                <a:lnTo>
                  <a:pt x="440529" y="1297272"/>
                </a:lnTo>
                <a:lnTo>
                  <a:pt x="399008" y="1287905"/>
                </a:lnTo>
                <a:lnTo>
                  <a:pt x="360955" y="1277801"/>
                </a:lnTo>
                <a:lnTo>
                  <a:pt x="266560" y="1243245"/>
                </a:lnTo>
                <a:lnTo>
                  <a:pt x="214255" y="1217304"/>
                </a:lnTo>
                <a:lnTo>
                  <a:pt x="169281" y="1189218"/>
                </a:lnTo>
                <a:lnTo>
                  <a:pt x="131085" y="1159097"/>
                </a:lnTo>
                <a:lnTo>
                  <a:pt x="99113" y="1127050"/>
                </a:lnTo>
                <a:lnTo>
                  <a:pt x="72811" y="1093186"/>
                </a:lnTo>
                <a:lnTo>
                  <a:pt x="51628" y="1057615"/>
                </a:lnTo>
                <a:lnTo>
                  <a:pt x="35009" y="1020447"/>
                </a:lnTo>
                <a:lnTo>
                  <a:pt x="22401" y="981789"/>
                </a:lnTo>
                <a:lnTo>
                  <a:pt x="13251" y="941753"/>
                </a:lnTo>
                <a:lnTo>
                  <a:pt x="7005" y="900448"/>
                </a:lnTo>
                <a:lnTo>
                  <a:pt x="3110" y="857982"/>
                </a:lnTo>
                <a:lnTo>
                  <a:pt x="1013" y="814465"/>
                </a:lnTo>
                <a:lnTo>
                  <a:pt x="161" y="770007"/>
                </a:lnTo>
                <a:lnTo>
                  <a:pt x="0" y="724717"/>
                </a:lnTo>
                <a:lnTo>
                  <a:pt x="2489" y="676772"/>
                </a:lnTo>
                <a:lnTo>
                  <a:pt x="6780" y="579959"/>
                </a:lnTo>
                <a:lnTo>
                  <a:pt x="10013" y="531546"/>
                </a:lnTo>
                <a:lnTo>
                  <a:pt x="14928" y="483433"/>
                </a:lnTo>
                <a:lnTo>
                  <a:pt x="22239" y="435847"/>
                </a:lnTo>
                <a:lnTo>
                  <a:pt x="32665" y="389018"/>
                </a:lnTo>
                <a:lnTo>
                  <a:pt x="46921" y="343173"/>
                </a:lnTo>
                <a:lnTo>
                  <a:pt x="65725" y="298541"/>
                </a:lnTo>
                <a:lnTo>
                  <a:pt x="89792" y="255348"/>
                </a:lnTo>
                <a:lnTo>
                  <a:pt x="113006" y="222186"/>
                </a:lnTo>
                <a:lnTo>
                  <a:pt x="138515" y="192026"/>
                </a:lnTo>
                <a:lnTo>
                  <a:pt x="166291" y="164728"/>
                </a:lnTo>
                <a:lnTo>
                  <a:pt x="196303" y="140147"/>
                </a:lnTo>
                <a:lnTo>
                  <a:pt x="228523" y="118142"/>
                </a:lnTo>
                <a:lnTo>
                  <a:pt x="262921" y="98570"/>
                </a:lnTo>
                <a:lnTo>
                  <a:pt x="299466" y="81289"/>
                </a:lnTo>
                <a:lnTo>
                  <a:pt x="338130" y="66155"/>
                </a:lnTo>
                <a:lnTo>
                  <a:pt x="378883" y="53027"/>
                </a:lnTo>
                <a:lnTo>
                  <a:pt x="421695" y="41762"/>
                </a:lnTo>
                <a:lnTo>
                  <a:pt x="466537" y="32217"/>
                </a:lnTo>
                <a:lnTo>
                  <a:pt x="513380" y="24250"/>
                </a:lnTo>
                <a:lnTo>
                  <a:pt x="562193" y="17718"/>
                </a:lnTo>
                <a:lnTo>
                  <a:pt x="612947" y="12479"/>
                </a:lnTo>
                <a:lnTo>
                  <a:pt x="665613" y="8390"/>
                </a:lnTo>
                <a:lnTo>
                  <a:pt x="720161" y="5309"/>
                </a:lnTo>
                <a:lnTo>
                  <a:pt x="776561" y="3092"/>
                </a:lnTo>
                <a:lnTo>
                  <a:pt x="834784" y="1599"/>
                </a:lnTo>
                <a:lnTo>
                  <a:pt x="894801" y="685"/>
                </a:lnTo>
                <a:lnTo>
                  <a:pt x="956581" y="209"/>
                </a:lnTo>
                <a:lnTo>
                  <a:pt x="1085315" y="0"/>
                </a:lnTo>
                <a:lnTo>
                  <a:pt x="1843922" y="7648"/>
                </a:lnTo>
                <a:lnTo>
                  <a:pt x="2526537" y="10633"/>
                </a:lnTo>
                <a:lnTo>
                  <a:pt x="3519931" y="9347"/>
                </a:lnTo>
                <a:lnTo>
                  <a:pt x="6458437" y="295"/>
                </a:lnTo>
                <a:lnTo>
                  <a:pt x="7317630" y="436"/>
                </a:lnTo>
                <a:lnTo>
                  <a:pt x="7814239" y="2247"/>
                </a:lnTo>
                <a:lnTo>
                  <a:pt x="7974045" y="3374"/>
                </a:lnTo>
                <a:lnTo>
                  <a:pt x="8046562" y="5174"/>
                </a:lnTo>
                <a:lnTo>
                  <a:pt x="8113960" y="7578"/>
                </a:lnTo>
                <a:lnTo>
                  <a:pt x="8176650" y="10690"/>
                </a:lnTo>
                <a:lnTo>
                  <a:pt x="8235040" y="14614"/>
                </a:lnTo>
                <a:lnTo>
                  <a:pt x="8289540" y="19456"/>
                </a:lnTo>
                <a:lnTo>
                  <a:pt x="8340559" y="25320"/>
                </a:lnTo>
                <a:lnTo>
                  <a:pt x="8388506" y="32310"/>
                </a:lnTo>
                <a:lnTo>
                  <a:pt x="8433790" y="40531"/>
                </a:lnTo>
                <a:lnTo>
                  <a:pt x="8476821" y="50087"/>
                </a:lnTo>
                <a:lnTo>
                  <a:pt x="8518007" y="61084"/>
                </a:lnTo>
                <a:lnTo>
                  <a:pt x="8557758" y="73625"/>
                </a:lnTo>
                <a:lnTo>
                  <a:pt x="8596483" y="87815"/>
                </a:lnTo>
                <a:lnTo>
                  <a:pt x="8634592" y="103759"/>
                </a:lnTo>
                <a:lnTo>
                  <a:pt x="8672493" y="121560"/>
                </a:lnTo>
                <a:lnTo>
                  <a:pt x="8710595" y="141325"/>
                </a:lnTo>
                <a:lnTo>
                  <a:pt x="8749308" y="163156"/>
                </a:lnTo>
                <a:lnTo>
                  <a:pt x="8789041" y="187160"/>
                </a:lnTo>
                <a:lnTo>
                  <a:pt x="8826448" y="214702"/>
                </a:lnTo>
                <a:lnTo>
                  <a:pt x="8858292" y="246744"/>
                </a:lnTo>
                <a:lnTo>
                  <a:pt x="8884985" y="282688"/>
                </a:lnTo>
                <a:lnTo>
                  <a:pt x="8906941" y="321933"/>
                </a:lnTo>
                <a:lnTo>
                  <a:pt x="8924574" y="363880"/>
                </a:lnTo>
                <a:lnTo>
                  <a:pt x="8938297" y="407928"/>
                </a:lnTo>
                <a:lnTo>
                  <a:pt x="8948523" y="453478"/>
                </a:lnTo>
                <a:lnTo>
                  <a:pt x="8955666" y="499929"/>
                </a:lnTo>
                <a:lnTo>
                  <a:pt x="8960139" y="546682"/>
                </a:lnTo>
                <a:lnTo>
                  <a:pt x="8962356" y="593137"/>
                </a:lnTo>
                <a:lnTo>
                  <a:pt x="8962730" y="638695"/>
                </a:lnTo>
                <a:lnTo>
                  <a:pt x="8961674" y="682754"/>
                </a:lnTo>
                <a:lnTo>
                  <a:pt x="8959603" y="724716"/>
                </a:lnTo>
                <a:lnTo>
                  <a:pt x="8959304" y="769388"/>
                </a:lnTo>
                <a:lnTo>
                  <a:pt x="8958243" y="812085"/>
                </a:lnTo>
                <a:lnTo>
                  <a:pt x="8956174" y="852842"/>
                </a:lnTo>
                <a:lnTo>
                  <a:pt x="8952851" y="891693"/>
                </a:lnTo>
                <a:lnTo>
                  <a:pt x="8941457" y="963812"/>
                </a:lnTo>
                <a:lnTo>
                  <a:pt x="8922090" y="1028714"/>
                </a:lnTo>
                <a:lnTo>
                  <a:pt x="8892781" y="1086673"/>
                </a:lnTo>
                <a:lnTo>
                  <a:pt x="8851560" y="1137958"/>
                </a:lnTo>
                <a:lnTo>
                  <a:pt x="8796456" y="1182844"/>
                </a:lnTo>
                <a:lnTo>
                  <a:pt x="8763082" y="1202972"/>
                </a:lnTo>
                <a:lnTo>
                  <a:pt x="8725499" y="1221602"/>
                </a:lnTo>
                <a:lnTo>
                  <a:pt x="8683460" y="1238767"/>
                </a:lnTo>
                <a:lnTo>
                  <a:pt x="8636720" y="1254503"/>
                </a:lnTo>
                <a:lnTo>
                  <a:pt x="8585031" y="1268842"/>
                </a:lnTo>
                <a:lnTo>
                  <a:pt x="8528148" y="1281820"/>
                </a:lnTo>
                <a:lnTo>
                  <a:pt x="8465824" y="1293470"/>
                </a:lnTo>
                <a:lnTo>
                  <a:pt x="8397813" y="1303825"/>
                </a:lnTo>
                <a:lnTo>
                  <a:pt x="8323869" y="1312921"/>
                </a:lnTo>
                <a:lnTo>
                  <a:pt x="8243746" y="1320790"/>
                </a:lnTo>
                <a:lnTo>
                  <a:pt x="7736482" y="1357322"/>
                </a:lnTo>
                <a:lnTo>
                  <a:pt x="7357159" y="1375773"/>
                </a:lnTo>
                <a:lnTo>
                  <a:pt x="6916564" y="1381790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TextBox 95"/>
          <p:cNvSpPr txBox="1"/>
          <p:nvPr/>
        </p:nvSpPr>
        <p:spPr>
          <a:xfrm>
            <a:off x="2643174" y="3571882"/>
            <a:ext cx="614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Ильясова И.А.,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старший воспитатель МАДОУ «Детский сад №51»</a:t>
            </a: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Segoe Print" pitchFamily="2" charset="0"/>
              </a:rPr>
              <a:t>г.Стерлитамак Республики Башкортостан</a:t>
            </a:r>
          </a:p>
        </p:txBody>
      </p:sp>
      <p:grpSp>
        <p:nvGrpSpPr>
          <p:cNvPr id="97" name="Google Shape;4444;p38"/>
          <p:cNvGrpSpPr/>
          <p:nvPr/>
        </p:nvGrpSpPr>
        <p:grpSpPr>
          <a:xfrm>
            <a:off x="642910" y="4000510"/>
            <a:ext cx="1245086" cy="455744"/>
            <a:chOff x="14459409" y="4651466"/>
            <a:chExt cx="2490172" cy="911489"/>
          </a:xfrm>
        </p:grpSpPr>
        <p:sp>
          <p:nvSpPr>
            <p:cNvPr id="98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4350;p38"/>
          <p:cNvGrpSpPr/>
          <p:nvPr/>
        </p:nvGrpSpPr>
        <p:grpSpPr>
          <a:xfrm rot="2255992">
            <a:off x="7796881" y="2065428"/>
            <a:ext cx="699701" cy="739873"/>
            <a:chOff x="11284091" y="2547095"/>
            <a:chExt cx="1059661" cy="1400721"/>
          </a:xfrm>
        </p:grpSpPr>
        <p:sp>
          <p:nvSpPr>
            <p:cNvPr id="114" name="Google Shape;4351;p38"/>
            <p:cNvSpPr/>
            <p:nvPr/>
          </p:nvSpPr>
          <p:spPr>
            <a:xfrm>
              <a:off x="11447349" y="2584687"/>
              <a:ext cx="729281" cy="1048376"/>
            </a:xfrm>
            <a:custGeom>
              <a:avLst/>
              <a:gdLst/>
              <a:ahLst/>
              <a:cxnLst/>
              <a:rect l="l" t="t" r="r" b="b"/>
              <a:pathLst>
                <a:path w="729281" h="1048376" extrusionOk="0">
                  <a:moveTo>
                    <a:pt x="334847" y="723"/>
                  </a:moveTo>
                  <a:cubicBezTo>
                    <a:pt x="419216" y="-4902"/>
                    <a:pt x="505447" y="22428"/>
                    <a:pt x="571792" y="78452"/>
                  </a:cubicBezTo>
                  <a:cubicBezTo>
                    <a:pt x="635424" y="132186"/>
                    <a:pt x="683312" y="205156"/>
                    <a:pt x="708212" y="284546"/>
                  </a:cubicBezTo>
                  <a:cubicBezTo>
                    <a:pt x="736840" y="375834"/>
                    <a:pt x="735980" y="475770"/>
                    <a:pt x="707551" y="566990"/>
                  </a:cubicBezTo>
                  <a:cubicBezTo>
                    <a:pt x="702467" y="583303"/>
                    <a:pt x="696769" y="599353"/>
                    <a:pt x="690751" y="615256"/>
                  </a:cubicBezTo>
                  <a:cubicBezTo>
                    <a:pt x="661994" y="691232"/>
                    <a:pt x="625875" y="763890"/>
                    <a:pt x="613980" y="846252"/>
                  </a:cubicBezTo>
                  <a:cubicBezTo>
                    <a:pt x="609083" y="880153"/>
                    <a:pt x="609588" y="913588"/>
                    <a:pt x="608380" y="947665"/>
                  </a:cubicBezTo>
                  <a:cubicBezTo>
                    <a:pt x="605728" y="1022441"/>
                    <a:pt x="512572" y="1034356"/>
                    <a:pt x="452945" y="1041970"/>
                  </a:cubicBezTo>
                  <a:cubicBezTo>
                    <a:pt x="441255" y="1043463"/>
                    <a:pt x="426279" y="1044990"/>
                    <a:pt x="409544" y="1045951"/>
                  </a:cubicBezTo>
                  <a:cubicBezTo>
                    <a:pt x="392839" y="1047371"/>
                    <a:pt x="377799" y="1047979"/>
                    <a:pt x="366016" y="1048158"/>
                  </a:cubicBezTo>
                  <a:cubicBezTo>
                    <a:pt x="305911" y="1049066"/>
                    <a:pt x="212009" y="1050472"/>
                    <a:pt x="198779" y="976825"/>
                  </a:cubicBezTo>
                  <a:cubicBezTo>
                    <a:pt x="192751" y="943264"/>
                    <a:pt x="188510" y="910095"/>
                    <a:pt x="178854" y="877231"/>
                  </a:cubicBezTo>
                  <a:cubicBezTo>
                    <a:pt x="155398" y="797381"/>
                    <a:pt x="109339" y="730575"/>
                    <a:pt x="70100" y="659441"/>
                  </a:cubicBezTo>
                  <a:cubicBezTo>
                    <a:pt x="61885" y="644551"/>
                    <a:pt x="53970" y="629471"/>
                    <a:pt x="46624" y="614041"/>
                  </a:cubicBezTo>
                  <a:cubicBezTo>
                    <a:pt x="5546" y="527770"/>
                    <a:pt x="-9477" y="428971"/>
                    <a:pt x="5914" y="334552"/>
                  </a:cubicBezTo>
                  <a:cubicBezTo>
                    <a:pt x="24922" y="217930"/>
                    <a:pt x="93865" y="103203"/>
                    <a:pt x="198014" y="42305"/>
                  </a:cubicBezTo>
                  <a:cubicBezTo>
                    <a:pt x="240449" y="17498"/>
                    <a:pt x="287353" y="3888"/>
                    <a:pt x="334847" y="7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4352;p38"/>
            <p:cNvSpPr/>
            <p:nvPr/>
          </p:nvSpPr>
          <p:spPr>
            <a:xfrm>
              <a:off x="11750883" y="3208347"/>
              <a:ext cx="160988" cy="431194"/>
            </a:xfrm>
            <a:custGeom>
              <a:avLst/>
              <a:gdLst/>
              <a:ahLst/>
              <a:cxnLst/>
              <a:rect l="l" t="t" r="r" b="b"/>
              <a:pathLst>
                <a:path w="160988" h="431194" extrusionOk="0">
                  <a:moveTo>
                    <a:pt x="144114" y="8913"/>
                  </a:moveTo>
                  <a:cubicBezTo>
                    <a:pt x="117516" y="-14877"/>
                    <a:pt x="97515" y="14700"/>
                    <a:pt x="78044" y="30898"/>
                  </a:cubicBezTo>
                  <a:cubicBezTo>
                    <a:pt x="65067" y="21298"/>
                    <a:pt x="56401" y="6579"/>
                    <a:pt x="39009" y="3041"/>
                  </a:cubicBezTo>
                  <a:cubicBezTo>
                    <a:pt x="24354" y="57"/>
                    <a:pt x="10239" y="7092"/>
                    <a:pt x="3753" y="20432"/>
                  </a:cubicBezTo>
                  <a:cubicBezTo>
                    <a:pt x="-3108" y="34543"/>
                    <a:pt x="269" y="49811"/>
                    <a:pt x="7206" y="63126"/>
                  </a:cubicBezTo>
                  <a:cubicBezTo>
                    <a:pt x="18126" y="84084"/>
                    <a:pt x="31543" y="102153"/>
                    <a:pt x="39091" y="124991"/>
                  </a:cubicBezTo>
                  <a:cubicBezTo>
                    <a:pt x="53747" y="169343"/>
                    <a:pt x="55529" y="217018"/>
                    <a:pt x="59187" y="263217"/>
                  </a:cubicBezTo>
                  <a:cubicBezTo>
                    <a:pt x="63318" y="315405"/>
                    <a:pt x="66129" y="367904"/>
                    <a:pt x="71883" y="419938"/>
                  </a:cubicBezTo>
                  <a:cubicBezTo>
                    <a:pt x="73660" y="436004"/>
                    <a:pt x="97846" y="434396"/>
                    <a:pt x="97010" y="418148"/>
                  </a:cubicBezTo>
                  <a:cubicBezTo>
                    <a:pt x="93039" y="340758"/>
                    <a:pt x="87321" y="261707"/>
                    <a:pt x="77127" y="184874"/>
                  </a:cubicBezTo>
                  <a:cubicBezTo>
                    <a:pt x="72797" y="152243"/>
                    <a:pt x="65874" y="119517"/>
                    <a:pt x="51434" y="89734"/>
                  </a:cubicBezTo>
                  <a:cubicBezTo>
                    <a:pt x="44402" y="75231"/>
                    <a:pt x="32518" y="62409"/>
                    <a:pt x="26705" y="47500"/>
                  </a:cubicBezTo>
                  <a:cubicBezTo>
                    <a:pt x="21464" y="38213"/>
                    <a:pt x="25024" y="31859"/>
                    <a:pt x="37378" y="28439"/>
                  </a:cubicBezTo>
                  <a:cubicBezTo>
                    <a:pt x="42418" y="31246"/>
                    <a:pt x="46810" y="34820"/>
                    <a:pt x="50551" y="39163"/>
                  </a:cubicBezTo>
                  <a:cubicBezTo>
                    <a:pt x="57087" y="45326"/>
                    <a:pt x="62727" y="51638"/>
                    <a:pt x="69927" y="57131"/>
                  </a:cubicBezTo>
                  <a:cubicBezTo>
                    <a:pt x="75196" y="61151"/>
                    <a:pt x="80603" y="60980"/>
                    <a:pt x="86248" y="58064"/>
                  </a:cubicBezTo>
                  <a:cubicBezTo>
                    <a:pt x="97123" y="52450"/>
                    <a:pt x="106478" y="33240"/>
                    <a:pt x="116885" y="30086"/>
                  </a:cubicBezTo>
                  <a:cubicBezTo>
                    <a:pt x="137926" y="23710"/>
                    <a:pt x="133374" y="63236"/>
                    <a:pt x="131970" y="74637"/>
                  </a:cubicBezTo>
                  <a:cubicBezTo>
                    <a:pt x="127771" y="108765"/>
                    <a:pt x="118839" y="141656"/>
                    <a:pt x="116476" y="176170"/>
                  </a:cubicBezTo>
                  <a:cubicBezTo>
                    <a:pt x="111829" y="244069"/>
                    <a:pt x="116714" y="313654"/>
                    <a:pt x="129977" y="380337"/>
                  </a:cubicBezTo>
                  <a:cubicBezTo>
                    <a:pt x="132570" y="393369"/>
                    <a:pt x="151886" y="392901"/>
                    <a:pt x="151186" y="378827"/>
                  </a:cubicBezTo>
                  <a:cubicBezTo>
                    <a:pt x="146612" y="286802"/>
                    <a:pt x="135218" y="198111"/>
                    <a:pt x="153910" y="106636"/>
                  </a:cubicBezTo>
                  <a:cubicBezTo>
                    <a:pt x="159872" y="77439"/>
                    <a:pt x="170088" y="32142"/>
                    <a:pt x="144114" y="8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4353;p38"/>
            <p:cNvSpPr/>
            <p:nvPr/>
          </p:nvSpPr>
          <p:spPr>
            <a:xfrm>
              <a:off x="11696420" y="3792978"/>
              <a:ext cx="355325" cy="154838"/>
            </a:xfrm>
            <a:custGeom>
              <a:avLst/>
              <a:gdLst/>
              <a:ahLst/>
              <a:cxnLst/>
              <a:rect l="l" t="t" r="r" b="b"/>
              <a:pathLst>
                <a:path w="355325" h="154838" extrusionOk="0">
                  <a:moveTo>
                    <a:pt x="176973" y="30080"/>
                  </a:moveTo>
                  <a:cubicBezTo>
                    <a:pt x="183823" y="29390"/>
                    <a:pt x="190659" y="28578"/>
                    <a:pt x="197481" y="27637"/>
                  </a:cubicBezTo>
                  <a:cubicBezTo>
                    <a:pt x="224262" y="23942"/>
                    <a:pt x="251667" y="18924"/>
                    <a:pt x="277419" y="10537"/>
                  </a:cubicBezTo>
                  <a:cubicBezTo>
                    <a:pt x="296986" y="4163"/>
                    <a:pt x="323024" y="-7157"/>
                    <a:pt x="342304" y="6307"/>
                  </a:cubicBezTo>
                  <a:cubicBezTo>
                    <a:pt x="363597" y="21177"/>
                    <a:pt x="355502" y="42930"/>
                    <a:pt x="341301" y="61727"/>
                  </a:cubicBezTo>
                  <a:cubicBezTo>
                    <a:pt x="331805" y="74295"/>
                    <a:pt x="319582" y="85543"/>
                    <a:pt x="311585" y="92529"/>
                  </a:cubicBezTo>
                  <a:cubicBezTo>
                    <a:pt x="277781" y="122065"/>
                    <a:pt x="234755" y="152464"/>
                    <a:pt x="188571" y="154635"/>
                  </a:cubicBezTo>
                  <a:cubicBezTo>
                    <a:pt x="137557" y="157033"/>
                    <a:pt x="94324" y="138075"/>
                    <a:pt x="52579" y="110968"/>
                  </a:cubicBezTo>
                  <a:cubicBezTo>
                    <a:pt x="43672" y="105186"/>
                    <a:pt x="29978" y="95785"/>
                    <a:pt x="18797" y="84688"/>
                  </a:cubicBezTo>
                  <a:cubicBezTo>
                    <a:pt x="2073" y="68092"/>
                    <a:pt x="-9023" y="47706"/>
                    <a:pt x="9946" y="29967"/>
                  </a:cubicBezTo>
                  <a:cubicBezTo>
                    <a:pt x="27121" y="13907"/>
                    <a:pt x="54502" y="21426"/>
                    <a:pt x="74775" y="24964"/>
                  </a:cubicBezTo>
                  <a:cubicBezTo>
                    <a:pt x="101457" y="29617"/>
                    <a:pt x="129297" y="30704"/>
                    <a:pt x="156330" y="30567"/>
                  </a:cubicBezTo>
                  <a:cubicBezTo>
                    <a:pt x="163211" y="30531"/>
                    <a:pt x="170095" y="30368"/>
                    <a:pt x="176973" y="300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4354;p38"/>
            <p:cNvSpPr/>
            <p:nvPr/>
          </p:nvSpPr>
          <p:spPr>
            <a:xfrm>
              <a:off x="11638405" y="3712575"/>
              <a:ext cx="452656" cy="164059"/>
            </a:xfrm>
            <a:custGeom>
              <a:avLst/>
              <a:gdLst/>
              <a:ahLst/>
              <a:cxnLst/>
              <a:rect l="l" t="t" r="r" b="b"/>
              <a:pathLst>
                <a:path w="452656" h="164059" extrusionOk="0">
                  <a:moveTo>
                    <a:pt x="437072" y="0"/>
                  </a:moveTo>
                  <a:cubicBezTo>
                    <a:pt x="437072" y="0"/>
                    <a:pt x="366520" y="42139"/>
                    <a:pt x="213857" y="44442"/>
                  </a:cubicBezTo>
                  <a:cubicBezTo>
                    <a:pt x="61195" y="46745"/>
                    <a:pt x="16897" y="16349"/>
                    <a:pt x="16897" y="16349"/>
                  </a:cubicBezTo>
                  <a:cubicBezTo>
                    <a:pt x="16897" y="16349"/>
                    <a:pt x="-20767" y="49011"/>
                    <a:pt x="16370" y="109181"/>
                  </a:cubicBezTo>
                  <a:cubicBezTo>
                    <a:pt x="53507" y="169350"/>
                    <a:pt x="271533" y="181786"/>
                    <a:pt x="376193" y="137812"/>
                  </a:cubicBezTo>
                  <a:cubicBezTo>
                    <a:pt x="498921" y="86248"/>
                    <a:pt x="437072" y="0"/>
                    <a:pt x="437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355;p38"/>
            <p:cNvSpPr/>
            <p:nvPr/>
          </p:nvSpPr>
          <p:spPr>
            <a:xfrm>
              <a:off x="11632029" y="3623091"/>
              <a:ext cx="452655" cy="164059"/>
            </a:xfrm>
            <a:custGeom>
              <a:avLst/>
              <a:gdLst/>
              <a:ahLst/>
              <a:cxnLst/>
              <a:rect l="l" t="t" r="r" b="b"/>
              <a:pathLst>
                <a:path w="452655" h="164059" extrusionOk="0">
                  <a:moveTo>
                    <a:pt x="437072" y="0"/>
                  </a:moveTo>
                  <a:cubicBezTo>
                    <a:pt x="437072" y="0"/>
                    <a:pt x="366520" y="42139"/>
                    <a:pt x="213857" y="44442"/>
                  </a:cubicBezTo>
                  <a:cubicBezTo>
                    <a:pt x="61195" y="46745"/>
                    <a:pt x="16897" y="16349"/>
                    <a:pt x="16897" y="16349"/>
                  </a:cubicBezTo>
                  <a:cubicBezTo>
                    <a:pt x="16897" y="16349"/>
                    <a:pt x="-20767" y="49011"/>
                    <a:pt x="16370" y="109181"/>
                  </a:cubicBezTo>
                  <a:cubicBezTo>
                    <a:pt x="53507" y="169350"/>
                    <a:pt x="271533" y="181786"/>
                    <a:pt x="376192" y="137812"/>
                  </a:cubicBezTo>
                  <a:cubicBezTo>
                    <a:pt x="498918" y="86248"/>
                    <a:pt x="437072" y="0"/>
                    <a:pt x="437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4356;p38"/>
            <p:cNvSpPr/>
            <p:nvPr/>
          </p:nvSpPr>
          <p:spPr>
            <a:xfrm>
              <a:off x="11626260" y="3547873"/>
              <a:ext cx="452653" cy="158315"/>
            </a:xfrm>
            <a:custGeom>
              <a:avLst/>
              <a:gdLst/>
              <a:ahLst/>
              <a:cxnLst/>
              <a:rect l="l" t="t" r="r" b="b"/>
              <a:pathLst>
                <a:path w="452653" h="158315" extrusionOk="0">
                  <a:moveTo>
                    <a:pt x="445845" y="10980"/>
                  </a:moveTo>
                  <a:cubicBezTo>
                    <a:pt x="442095" y="1741"/>
                    <a:pt x="431391" y="-2483"/>
                    <a:pt x="422246" y="1498"/>
                  </a:cubicBezTo>
                  <a:cubicBezTo>
                    <a:pt x="394321" y="13653"/>
                    <a:pt x="326401" y="37000"/>
                    <a:pt x="213858" y="38698"/>
                  </a:cubicBezTo>
                  <a:cubicBezTo>
                    <a:pt x="104462" y="40348"/>
                    <a:pt x="50710" y="25209"/>
                    <a:pt x="29028" y="16494"/>
                  </a:cubicBezTo>
                  <a:cubicBezTo>
                    <a:pt x="20518" y="13073"/>
                    <a:pt x="10720" y="16628"/>
                    <a:pt x="6580" y="24806"/>
                  </a:cubicBezTo>
                  <a:cubicBezTo>
                    <a:pt x="-1010" y="39796"/>
                    <a:pt x="-6484" y="66407"/>
                    <a:pt x="16370" y="103437"/>
                  </a:cubicBezTo>
                  <a:cubicBezTo>
                    <a:pt x="53507" y="163606"/>
                    <a:pt x="271534" y="176042"/>
                    <a:pt x="376193" y="132067"/>
                  </a:cubicBezTo>
                  <a:cubicBezTo>
                    <a:pt x="465521" y="94536"/>
                    <a:pt x="457062" y="38631"/>
                    <a:pt x="445845" y="10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4357;p38"/>
            <p:cNvSpPr/>
            <p:nvPr/>
          </p:nvSpPr>
          <p:spPr>
            <a:xfrm>
              <a:off x="11802706" y="2650689"/>
              <a:ext cx="336250" cy="534196"/>
            </a:xfrm>
            <a:custGeom>
              <a:avLst/>
              <a:gdLst/>
              <a:ahLst/>
              <a:cxnLst/>
              <a:rect l="l" t="t" r="r" b="b"/>
              <a:pathLst>
                <a:path w="336250" h="534196" extrusionOk="0">
                  <a:moveTo>
                    <a:pt x="317613" y="475510"/>
                  </a:moveTo>
                  <a:cubicBezTo>
                    <a:pt x="311254" y="490492"/>
                    <a:pt x="302938" y="504841"/>
                    <a:pt x="291163" y="516038"/>
                  </a:cubicBezTo>
                  <a:cubicBezTo>
                    <a:pt x="267539" y="538506"/>
                    <a:pt x="232543" y="542254"/>
                    <a:pt x="210720" y="515130"/>
                  </a:cubicBezTo>
                  <a:cubicBezTo>
                    <a:pt x="192141" y="491985"/>
                    <a:pt x="190994" y="459743"/>
                    <a:pt x="185840" y="431827"/>
                  </a:cubicBezTo>
                  <a:cubicBezTo>
                    <a:pt x="180248" y="401549"/>
                    <a:pt x="171927" y="371780"/>
                    <a:pt x="161069" y="342970"/>
                  </a:cubicBezTo>
                  <a:cubicBezTo>
                    <a:pt x="139356" y="285350"/>
                    <a:pt x="107493" y="231518"/>
                    <a:pt x="67049" y="185050"/>
                  </a:cubicBezTo>
                  <a:cubicBezTo>
                    <a:pt x="50364" y="165883"/>
                    <a:pt x="32160" y="147796"/>
                    <a:pt x="18625" y="126290"/>
                  </a:cubicBezTo>
                  <a:cubicBezTo>
                    <a:pt x="5091" y="104783"/>
                    <a:pt x="-3542" y="78833"/>
                    <a:pt x="1413" y="53914"/>
                  </a:cubicBezTo>
                  <a:cubicBezTo>
                    <a:pt x="9253" y="14501"/>
                    <a:pt x="50625" y="-955"/>
                    <a:pt x="86924" y="45"/>
                  </a:cubicBezTo>
                  <a:cubicBezTo>
                    <a:pt x="150925" y="1810"/>
                    <a:pt x="197385" y="50152"/>
                    <a:pt x="233297" y="97743"/>
                  </a:cubicBezTo>
                  <a:cubicBezTo>
                    <a:pt x="272239" y="149348"/>
                    <a:pt x="301819" y="208033"/>
                    <a:pt x="319819" y="270130"/>
                  </a:cubicBezTo>
                  <a:cubicBezTo>
                    <a:pt x="338962" y="336177"/>
                    <a:pt x="344697" y="408846"/>
                    <a:pt x="318835" y="472562"/>
                  </a:cubicBezTo>
                  <a:cubicBezTo>
                    <a:pt x="318437" y="473546"/>
                    <a:pt x="318028" y="474529"/>
                    <a:pt x="317613" y="475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4358;p38"/>
            <p:cNvSpPr/>
            <p:nvPr/>
          </p:nvSpPr>
          <p:spPr>
            <a:xfrm>
              <a:off x="11990333" y="3234168"/>
              <a:ext cx="74293" cy="105752"/>
            </a:xfrm>
            <a:custGeom>
              <a:avLst/>
              <a:gdLst/>
              <a:ahLst/>
              <a:cxnLst/>
              <a:rect l="l" t="t" r="r" b="b"/>
              <a:pathLst>
                <a:path w="74293" h="105752" extrusionOk="0">
                  <a:moveTo>
                    <a:pt x="65961" y="10444"/>
                  </a:moveTo>
                  <a:cubicBezTo>
                    <a:pt x="50941" y="-8068"/>
                    <a:pt x="24228" y="71"/>
                    <a:pt x="12263" y="18927"/>
                  </a:cubicBezTo>
                  <a:cubicBezTo>
                    <a:pt x="982" y="36705"/>
                    <a:pt x="-1964" y="61358"/>
                    <a:pt x="1183" y="81878"/>
                  </a:cubicBezTo>
                  <a:cubicBezTo>
                    <a:pt x="7232" y="121289"/>
                    <a:pt x="41005" y="105074"/>
                    <a:pt x="56379" y="82063"/>
                  </a:cubicBezTo>
                  <a:cubicBezTo>
                    <a:pt x="63161" y="71911"/>
                    <a:pt x="69504" y="61218"/>
                    <a:pt x="72537" y="49393"/>
                  </a:cubicBezTo>
                  <a:cubicBezTo>
                    <a:pt x="75569" y="37568"/>
                    <a:pt x="74956" y="24354"/>
                    <a:pt x="68490" y="13997"/>
                  </a:cubicBezTo>
                  <a:cubicBezTo>
                    <a:pt x="67691" y="12719"/>
                    <a:pt x="66844" y="11537"/>
                    <a:pt x="65961" y="10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4359;p38"/>
            <p:cNvSpPr/>
            <p:nvPr/>
          </p:nvSpPr>
          <p:spPr>
            <a:xfrm>
              <a:off x="12204654" y="2617696"/>
              <a:ext cx="111200" cy="121285"/>
            </a:xfrm>
            <a:custGeom>
              <a:avLst/>
              <a:gdLst/>
              <a:ahLst/>
              <a:cxnLst/>
              <a:rect l="l" t="t" r="r" b="b"/>
              <a:pathLst>
                <a:path w="111200" h="121285" extrusionOk="0">
                  <a:moveTo>
                    <a:pt x="92799" y="3312"/>
                  </a:moveTo>
                  <a:cubicBezTo>
                    <a:pt x="60446" y="36588"/>
                    <a:pt x="30770" y="73077"/>
                    <a:pt x="1775" y="109274"/>
                  </a:cubicBezTo>
                  <a:cubicBezTo>
                    <a:pt x="-4618" y="117255"/>
                    <a:pt x="7815" y="125839"/>
                    <a:pt x="14399" y="118494"/>
                  </a:cubicBezTo>
                  <a:cubicBezTo>
                    <a:pt x="44403" y="85014"/>
                    <a:pt x="76335" y="53716"/>
                    <a:pt x="107634" y="21522"/>
                  </a:cubicBezTo>
                  <a:cubicBezTo>
                    <a:pt x="118060" y="10798"/>
                    <a:pt x="103335" y="-7527"/>
                    <a:pt x="92799" y="33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4360;p38"/>
            <p:cNvSpPr/>
            <p:nvPr/>
          </p:nvSpPr>
          <p:spPr>
            <a:xfrm>
              <a:off x="12265472" y="2804065"/>
              <a:ext cx="78280" cy="49863"/>
            </a:xfrm>
            <a:custGeom>
              <a:avLst/>
              <a:gdLst/>
              <a:ahLst/>
              <a:cxnLst/>
              <a:rect l="l" t="t" r="r" b="b"/>
              <a:pathLst>
                <a:path w="78280" h="49863" extrusionOk="0">
                  <a:moveTo>
                    <a:pt x="68372" y="695"/>
                  </a:moveTo>
                  <a:cubicBezTo>
                    <a:pt x="48035" y="10979"/>
                    <a:pt x="26022" y="18397"/>
                    <a:pt x="6024" y="29110"/>
                  </a:cubicBezTo>
                  <a:cubicBezTo>
                    <a:pt x="-6239" y="35679"/>
                    <a:pt x="1968" y="54281"/>
                    <a:pt x="15029" y="48899"/>
                  </a:cubicBezTo>
                  <a:cubicBezTo>
                    <a:pt x="36336" y="40120"/>
                    <a:pt x="56499" y="25163"/>
                    <a:pt x="75631" y="12391"/>
                  </a:cubicBezTo>
                  <a:cubicBezTo>
                    <a:pt x="82187" y="8012"/>
                    <a:pt x="75354" y="-2835"/>
                    <a:pt x="68372" y="6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4361;p38"/>
            <p:cNvSpPr/>
            <p:nvPr/>
          </p:nvSpPr>
          <p:spPr>
            <a:xfrm>
              <a:off x="12244773" y="3009535"/>
              <a:ext cx="69639" cy="28629"/>
            </a:xfrm>
            <a:custGeom>
              <a:avLst/>
              <a:gdLst/>
              <a:ahLst/>
              <a:cxnLst/>
              <a:rect l="l" t="t" r="r" b="b"/>
              <a:pathLst>
                <a:path w="69639" h="28629" extrusionOk="0">
                  <a:moveTo>
                    <a:pt x="63686" y="14786"/>
                  </a:moveTo>
                  <a:cubicBezTo>
                    <a:pt x="46418" y="11458"/>
                    <a:pt x="30229" y="6107"/>
                    <a:pt x="13594" y="569"/>
                  </a:cubicBezTo>
                  <a:cubicBezTo>
                    <a:pt x="1276" y="-3533"/>
                    <a:pt x="-5908" y="15775"/>
                    <a:pt x="6341" y="19204"/>
                  </a:cubicBezTo>
                  <a:cubicBezTo>
                    <a:pt x="24503" y="24286"/>
                    <a:pt x="43523" y="26872"/>
                    <a:pt x="62273" y="28592"/>
                  </a:cubicBezTo>
                  <a:cubicBezTo>
                    <a:pt x="71298" y="29418"/>
                    <a:pt x="72335" y="16453"/>
                    <a:pt x="63686" y="147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4362;p38"/>
            <p:cNvSpPr/>
            <p:nvPr/>
          </p:nvSpPr>
          <p:spPr>
            <a:xfrm>
              <a:off x="12216521" y="3210853"/>
              <a:ext cx="89988" cy="48529"/>
            </a:xfrm>
            <a:custGeom>
              <a:avLst/>
              <a:gdLst/>
              <a:ahLst/>
              <a:cxnLst/>
              <a:rect l="l" t="t" r="r" b="b"/>
              <a:pathLst>
                <a:path w="89988" h="48529" extrusionOk="0">
                  <a:moveTo>
                    <a:pt x="85579" y="34364"/>
                  </a:moveTo>
                  <a:cubicBezTo>
                    <a:pt x="62111" y="23307"/>
                    <a:pt x="38893" y="11320"/>
                    <a:pt x="15111" y="982"/>
                  </a:cubicBezTo>
                  <a:cubicBezTo>
                    <a:pt x="1767" y="-4819"/>
                    <a:pt x="-6681" y="16749"/>
                    <a:pt x="6907" y="22060"/>
                  </a:cubicBezTo>
                  <a:cubicBezTo>
                    <a:pt x="31011" y="31482"/>
                    <a:pt x="55875" y="39337"/>
                    <a:pt x="80262" y="48024"/>
                  </a:cubicBezTo>
                  <a:cubicBezTo>
                    <a:pt x="89234" y="51221"/>
                    <a:pt x="94052" y="38356"/>
                    <a:pt x="85579" y="343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4363;p38"/>
            <p:cNvSpPr/>
            <p:nvPr/>
          </p:nvSpPr>
          <p:spPr>
            <a:xfrm>
              <a:off x="12150970" y="3420052"/>
              <a:ext cx="120850" cy="115693"/>
            </a:xfrm>
            <a:custGeom>
              <a:avLst/>
              <a:gdLst/>
              <a:ahLst/>
              <a:cxnLst/>
              <a:rect l="l" t="t" r="r" b="b"/>
              <a:pathLst>
                <a:path w="120850" h="115693" extrusionOk="0">
                  <a:moveTo>
                    <a:pt x="119231" y="104380"/>
                  </a:moveTo>
                  <a:cubicBezTo>
                    <a:pt x="89351" y="70889"/>
                    <a:pt x="57559" y="39168"/>
                    <a:pt x="27723" y="5624"/>
                  </a:cubicBezTo>
                  <a:cubicBezTo>
                    <a:pt x="12708" y="-11258"/>
                    <a:pt x="-11575" y="13899"/>
                    <a:pt x="6312" y="28175"/>
                  </a:cubicBezTo>
                  <a:cubicBezTo>
                    <a:pt x="41406" y="56184"/>
                    <a:pt x="74776" y="86241"/>
                    <a:pt x="109819" y="114297"/>
                  </a:cubicBezTo>
                  <a:cubicBezTo>
                    <a:pt x="115890" y="119155"/>
                    <a:pt x="124456" y="110235"/>
                    <a:pt x="119231" y="1043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4364;p38"/>
            <p:cNvSpPr/>
            <p:nvPr/>
          </p:nvSpPr>
          <p:spPr>
            <a:xfrm>
              <a:off x="11368340" y="3365032"/>
              <a:ext cx="121715" cy="110474"/>
            </a:xfrm>
            <a:custGeom>
              <a:avLst/>
              <a:gdLst/>
              <a:ahLst/>
              <a:cxnLst/>
              <a:rect l="l" t="t" r="r" b="b"/>
              <a:pathLst>
                <a:path w="121715" h="110474" extrusionOk="0">
                  <a:moveTo>
                    <a:pt x="96456" y="4083"/>
                  </a:moveTo>
                  <a:cubicBezTo>
                    <a:pt x="65323" y="36070"/>
                    <a:pt x="32079" y="65880"/>
                    <a:pt x="1848" y="98758"/>
                  </a:cubicBezTo>
                  <a:cubicBezTo>
                    <a:pt x="-4251" y="105391"/>
                    <a:pt x="6150" y="113832"/>
                    <a:pt x="12745" y="109092"/>
                  </a:cubicBezTo>
                  <a:cubicBezTo>
                    <a:pt x="48310" y="83535"/>
                    <a:pt x="81203" y="54629"/>
                    <a:pt x="116011" y="28086"/>
                  </a:cubicBezTo>
                  <a:cubicBezTo>
                    <a:pt x="132220" y="15726"/>
                    <a:pt x="110120" y="-9955"/>
                    <a:pt x="96456" y="40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4365;p38"/>
            <p:cNvSpPr/>
            <p:nvPr/>
          </p:nvSpPr>
          <p:spPr>
            <a:xfrm>
              <a:off x="11349096" y="3222436"/>
              <a:ext cx="58705" cy="43693"/>
            </a:xfrm>
            <a:custGeom>
              <a:avLst/>
              <a:gdLst/>
              <a:ahLst/>
              <a:cxnLst/>
              <a:rect l="l" t="t" r="r" b="b"/>
              <a:pathLst>
                <a:path w="58705" h="43693" extrusionOk="0">
                  <a:moveTo>
                    <a:pt x="41922" y="1499"/>
                  </a:moveTo>
                  <a:cubicBezTo>
                    <a:pt x="34974" y="5051"/>
                    <a:pt x="29766" y="11483"/>
                    <a:pt x="23631" y="16330"/>
                  </a:cubicBezTo>
                  <a:cubicBezTo>
                    <a:pt x="17462" y="21204"/>
                    <a:pt x="10724" y="25510"/>
                    <a:pt x="4045" y="29648"/>
                  </a:cubicBezTo>
                  <a:cubicBezTo>
                    <a:pt x="-4016" y="34637"/>
                    <a:pt x="978" y="46305"/>
                    <a:pt x="10197" y="43165"/>
                  </a:cubicBezTo>
                  <a:cubicBezTo>
                    <a:pt x="18005" y="40504"/>
                    <a:pt x="25450" y="37302"/>
                    <a:pt x="32955" y="33903"/>
                  </a:cubicBezTo>
                  <a:cubicBezTo>
                    <a:pt x="40136" y="30651"/>
                    <a:pt x="49248" y="27942"/>
                    <a:pt x="54865" y="22359"/>
                  </a:cubicBezTo>
                  <a:cubicBezTo>
                    <a:pt x="64125" y="13150"/>
                    <a:pt x="55392" y="-5384"/>
                    <a:pt x="41922" y="14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4366;p38"/>
            <p:cNvSpPr/>
            <p:nvPr/>
          </p:nvSpPr>
          <p:spPr>
            <a:xfrm>
              <a:off x="11284091" y="2961440"/>
              <a:ext cx="81891" cy="28595"/>
            </a:xfrm>
            <a:custGeom>
              <a:avLst/>
              <a:gdLst/>
              <a:ahLst/>
              <a:cxnLst/>
              <a:rect l="l" t="t" r="r" b="b"/>
              <a:pathLst>
                <a:path w="81891" h="28595" extrusionOk="0">
                  <a:moveTo>
                    <a:pt x="70888" y="0"/>
                  </a:moveTo>
                  <a:cubicBezTo>
                    <a:pt x="49293" y="50"/>
                    <a:pt x="24595" y="6827"/>
                    <a:pt x="3980" y="13195"/>
                  </a:cubicBezTo>
                  <a:cubicBezTo>
                    <a:pt x="-2996" y="15349"/>
                    <a:pt x="154" y="25182"/>
                    <a:pt x="6102" y="26137"/>
                  </a:cubicBezTo>
                  <a:cubicBezTo>
                    <a:pt x="27240" y="29527"/>
                    <a:pt x="54254" y="30026"/>
                    <a:pt x="74767" y="23667"/>
                  </a:cubicBezTo>
                  <a:cubicBezTo>
                    <a:pt x="86379" y="20064"/>
                    <a:pt x="82876" y="-28"/>
                    <a:pt x="70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4367;p38"/>
            <p:cNvSpPr/>
            <p:nvPr/>
          </p:nvSpPr>
          <p:spPr>
            <a:xfrm>
              <a:off x="11367640" y="2729520"/>
              <a:ext cx="48652" cy="28200"/>
            </a:xfrm>
            <a:custGeom>
              <a:avLst/>
              <a:gdLst/>
              <a:ahLst/>
              <a:cxnLst/>
              <a:rect l="l" t="t" r="r" b="b"/>
              <a:pathLst>
                <a:path w="48652" h="28200" extrusionOk="0">
                  <a:moveTo>
                    <a:pt x="39119" y="6375"/>
                  </a:moveTo>
                  <a:cubicBezTo>
                    <a:pt x="29477" y="4591"/>
                    <a:pt x="20567" y="5801"/>
                    <a:pt x="11570" y="865"/>
                  </a:cubicBezTo>
                  <a:cubicBezTo>
                    <a:pt x="5373" y="-2536"/>
                    <a:pt x="-4207" y="4778"/>
                    <a:pt x="2024" y="10919"/>
                  </a:cubicBezTo>
                  <a:cubicBezTo>
                    <a:pt x="12013" y="20761"/>
                    <a:pt x="25267" y="29641"/>
                    <a:pt x="39819" y="28005"/>
                  </a:cubicBezTo>
                  <a:cubicBezTo>
                    <a:pt x="52757" y="26548"/>
                    <a:pt x="50588" y="8496"/>
                    <a:pt x="39119" y="6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4368;p38"/>
            <p:cNvSpPr/>
            <p:nvPr/>
          </p:nvSpPr>
          <p:spPr>
            <a:xfrm>
              <a:off x="11416889" y="2547095"/>
              <a:ext cx="118424" cy="101481"/>
            </a:xfrm>
            <a:custGeom>
              <a:avLst/>
              <a:gdLst/>
              <a:ahLst/>
              <a:cxnLst/>
              <a:rect l="l" t="t" r="r" b="b"/>
              <a:pathLst>
                <a:path w="118424" h="101481" extrusionOk="0">
                  <a:moveTo>
                    <a:pt x="108430" y="70526"/>
                  </a:moveTo>
                  <a:cubicBezTo>
                    <a:pt x="99212" y="68030"/>
                    <a:pt x="91288" y="59326"/>
                    <a:pt x="83844" y="53555"/>
                  </a:cubicBezTo>
                  <a:cubicBezTo>
                    <a:pt x="75111" y="46784"/>
                    <a:pt x="66380" y="40012"/>
                    <a:pt x="57646" y="33241"/>
                  </a:cubicBezTo>
                  <a:cubicBezTo>
                    <a:pt x="43027" y="21904"/>
                    <a:pt x="26799" y="5541"/>
                    <a:pt x="8797" y="280"/>
                  </a:cubicBezTo>
                  <a:cubicBezTo>
                    <a:pt x="3693" y="-1214"/>
                    <a:pt x="-1921" y="3507"/>
                    <a:pt x="640" y="8902"/>
                  </a:cubicBezTo>
                  <a:cubicBezTo>
                    <a:pt x="9413" y="27398"/>
                    <a:pt x="30117" y="41923"/>
                    <a:pt x="44927" y="55740"/>
                  </a:cubicBezTo>
                  <a:cubicBezTo>
                    <a:pt x="60416" y="70187"/>
                    <a:pt x="77165" y="91923"/>
                    <a:pt x="96877" y="100196"/>
                  </a:cubicBezTo>
                  <a:cubicBezTo>
                    <a:pt x="116141" y="108281"/>
                    <a:pt x="127904" y="75798"/>
                    <a:pt x="108430" y="705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2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539552" y="124723"/>
            <a:ext cx="7776864" cy="4308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Описание системы работы педагога – наставника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-355208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oogle Shape;3864;p37"/>
          <p:cNvGrpSpPr/>
          <p:nvPr/>
        </p:nvGrpSpPr>
        <p:grpSpPr>
          <a:xfrm>
            <a:off x="179512" y="771550"/>
            <a:ext cx="8784976" cy="4248472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99542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67544" y="843558"/>
            <a:ext cx="84249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ОРГАНИЗАЦИОННЫЙ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этапа: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выявление профессиональных затруднений наставляемого в рамках реализации практики наставничества.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ДИАГНОСТИЧЕСКИЙ КЕЙС</a:t>
            </a:r>
          </a:p>
          <a:p>
            <a:pPr lvl="1" indent="4572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арта самооценки методической компетентности старшего воспитателя.</a:t>
            </a:r>
            <a:endParaRPr lang="ru-RU" dirty="0" smtClean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Тест на определение направленности личности, особенностей поведения определенного человека на повседневном уровне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.(разработан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Сьюзеном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Деллингером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ru-RU" dirty="0" smtClean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Тест-опросник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самоорганизации деятельности (ОСД). Психодиагностика управления временем.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 l="28498" t="18422" r="26121" b="7751"/>
          <a:stretch>
            <a:fillRect/>
          </a:stretch>
        </p:blipFill>
        <p:spPr bwMode="auto">
          <a:xfrm>
            <a:off x="251520" y="2715766"/>
            <a:ext cx="2664296" cy="22935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/>
          <a:srcRect l="26284" t="18422" r="23353" b="8735"/>
          <a:stretch>
            <a:fillRect/>
          </a:stretch>
        </p:blipFill>
        <p:spPr bwMode="auto">
          <a:xfrm>
            <a:off x="3131840" y="2715766"/>
            <a:ext cx="2752889" cy="22971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/>
          <a:srcRect l="26565" t="24609" r="24733" b="8454"/>
          <a:stretch>
            <a:fillRect/>
          </a:stretch>
        </p:blipFill>
        <p:spPr bwMode="auto">
          <a:xfrm>
            <a:off x="6084168" y="2787774"/>
            <a:ext cx="2867613" cy="221588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5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2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539552" y="124723"/>
            <a:ext cx="7704856" cy="3587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Описание системы работы педагога – наставника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-355208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oogle Shape;3864;p37"/>
          <p:cNvGrpSpPr/>
          <p:nvPr/>
        </p:nvGrpSpPr>
        <p:grpSpPr>
          <a:xfrm>
            <a:off x="251520" y="699542"/>
            <a:ext cx="8424936" cy="4443958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67544" y="644493"/>
            <a:ext cx="84249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 – СОБСТВЕННО НАСТАВНИЧЕСТВО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этапа: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поиск оптимальных способов решения; разработка методических рекомендаций, указаний, пожеланий по поводу дальнейших результатов действий наставляемого, способы повышения эффективности работы.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 l="25177" t="18422" r="10071" b="15626"/>
          <a:stretch>
            <a:fillRect/>
          </a:stretch>
        </p:blipFill>
        <p:spPr bwMode="auto">
          <a:xfrm>
            <a:off x="1259632" y="2067694"/>
            <a:ext cx="5328592" cy="27363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8" name="Google Shape;4444;p38"/>
          <p:cNvGrpSpPr/>
          <p:nvPr/>
        </p:nvGrpSpPr>
        <p:grpSpPr>
          <a:xfrm>
            <a:off x="7606825" y="4404687"/>
            <a:ext cx="1245086" cy="455744"/>
            <a:chOff x="14459409" y="4651466"/>
            <a:chExt cx="2490172" cy="911489"/>
          </a:xfrm>
        </p:grpSpPr>
        <p:sp>
          <p:nvSpPr>
            <p:cNvPr id="49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2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539552" y="124723"/>
            <a:ext cx="7704856" cy="3587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Описание системы работы педагога – наставника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-355208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oogle Shape;3864;p37"/>
          <p:cNvGrpSpPr/>
          <p:nvPr/>
        </p:nvGrpSpPr>
        <p:grpSpPr>
          <a:xfrm>
            <a:off x="251520" y="699542"/>
            <a:ext cx="8424936" cy="4443958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90" y="895027"/>
            <a:ext cx="6879404" cy="38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9" name="Picture 5" descr="C:\Users\User\Desktop\8 ноября\значок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6"/>
            <a:ext cx="591128" cy="571504"/>
          </a:xfrm>
          <a:prstGeom prst="rect">
            <a:avLst/>
          </a:prstGeom>
          <a:noFill/>
        </p:spPr>
      </p:pic>
      <p:pic>
        <p:nvPicPr>
          <p:cNvPr id="1030" name="Picture 6" descr="C:\Users\User\Desktop\8 ноября\значок\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104" y="714363"/>
            <a:ext cx="593339" cy="571504"/>
          </a:xfrm>
          <a:prstGeom prst="rect">
            <a:avLst/>
          </a:prstGeom>
          <a:noFill/>
        </p:spPr>
      </p:pic>
      <p:pic>
        <p:nvPicPr>
          <p:cNvPr id="1036" name="Picture 12" descr="C:\Users\User\Desktop\8 ноября\значок\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4891" y="1278965"/>
            <a:ext cx="605259" cy="585305"/>
          </a:xfrm>
          <a:prstGeom prst="rect">
            <a:avLst/>
          </a:prstGeom>
          <a:noFill/>
        </p:spPr>
      </p:pic>
      <p:pic>
        <p:nvPicPr>
          <p:cNvPr id="1037" name="Picture 13" descr="C:\Users\User\Desktop\8 ноября\значок\24 (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4330" y="1925246"/>
            <a:ext cx="608568" cy="588029"/>
          </a:xfrm>
          <a:prstGeom prst="rect">
            <a:avLst/>
          </a:prstGeom>
          <a:noFill/>
        </p:spPr>
      </p:pic>
      <p:pic>
        <p:nvPicPr>
          <p:cNvPr id="1038" name="Picture 14" descr="C:\Users\User\Desktop\8 ноября\значок\2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513275"/>
            <a:ext cx="642942" cy="621741"/>
          </a:xfrm>
          <a:prstGeom prst="rect">
            <a:avLst/>
          </a:prstGeom>
          <a:noFill/>
        </p:spPr>
      </p:pic>
      <p:pic>
        <p:nvPicPr>
          <p:cNvPr id="1039" name="Picture 15" descr="C:\Users\User\Desktop\8 ноября\значок\2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5068" y="3998167"/>
            <a:ext cx="585291" cy="567106"/>
          </a:xfrm>
          <a:prstGeom prst="rect">
            <a:avLst/>
          </a:prstGeom>
          <a:noFill/>
        </p:spPr>
      </p:pic>
      <p:pic>
        <p:nvPicPr>
          <p:cNvPr id="1031" name="Picture 7" descr="C:\Users\User\Desktop\8 ноября\значок\17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1284" y="1825242"/>
            <a:ext cx="593033" cy="573312"/>
          </a:xfrm>
          <a:prstGeom prst="rect">
            <a:avLst/>
          </a:prstGeom>
          <a:noFill/>
        </p:spPr>
      </p:pic>
      <p:pic>
        <p:nvPicPr>
          <p:cNvPr id="1032" name="Picture 8" descr="C:\Users\User\Desktop\8 ноября\значок\18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3626" y="2351714"/>
            <a:ext cx="630147" cy="610549"/>
          </a:xfrm>
          <a:prstGeom prst="rect">
            <a:avLst/>
          </a:prstGeom>
          <a:noFill/>
        </p:spPr>
      </p:pic>
      <p:pic>
        <p:nvPicPr>
          <p:cNvPr id="1033" name="Picture 9" descr="C:\Users\User\Desktop\8 ноября\значок\20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8078" y="3465903"/>
            <a:ext cx="566411" cy="547946"/>
          </a:xfrm>
          <a:prstGeom prst="rect">
            <a:avLst/>
          </a:prstGeom>
          <a:noFill/>
        </p:spPr>
      </p:pic>
      <p:pic>
        <p:nvPicPr>
          <p:cNvPr id="1034" name="Picture 10" descr="C:\Users\User\Desktop\8 ноября\значок\19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8754" y="2880611"/>
            <a:ext cx="590038" cy="571504"/>
          </a:xfrm>
          <a:prstGeom prst="rect">
            <a:avLst/>
          </a:prstGeom>
          <a:noFill/>
        </p:spPr>
      </p:pic>
      <p:pic>
        <p:nvPicPr>
          <p:cNvPr id="1035" name="Picture 11" descr="C:\Users\User\Desktop\8 ноября\значок\22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92337" y="692204"/>
            <a:ext cx="574445" cy="555880"/>
          </a:xfrm>
          <a:prstGeom prst="rect">
            <a:avLst/>
          </a:prstGeom>
          <a:noFill/>
        </p:spPr>
      </p:pic>
      <p:pic>
        <p:nvPicPr>
          <p:cNvPr id="1040" name="Picture 16" descr="C:\Users\User\Desktop\8 ноября\значок\27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69537" y="3851883"/>
            <a:ext cx="648642" cy="626080"/>
          </a:xfrm>
          <a:prstGeom prst="rect">
            <a:avLst/>
          </a:prstGeom>
          <a:noFill/>
        </p:spPr>
      </p:pic>
      <p:pic>
        <p:nvPicPr>
          <p:cNvPr id="1041" name="Picture 17" descr="C:\Users\User\Desktop\8 ноября\значок\26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30365" y="3191031"/>
            <a:ext cx="654905" cy="634197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>
            <a:off x="2357422" y="142858"/>
            <a:ext cx="4143404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Маршрут игры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0359" y="734853"/>
            <a:ext cx="3369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Локально-нормативная база старшего воспитателя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35" y="1302022"/>
            <a:ext cx="3768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Современные технологии в работе с педагогами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0443" y="1927232"/>
            <a:ext cx="2845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Авторский мастер-класс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6491" y="2436743"/>
            <a:ext cx="3201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Виды планирования своей деятельности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74317" y="2942967"/>
            <a:ext cx="274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Чек –лист «Оформление сайта»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4675" y="3585987"/>
            <a:ext cx="3277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Диагностический кейс по </a:t>
            </a:r>
            <a:r>
              <a:rPr lang="en-US" b="1" dirty="0" smtClean="0">
                <a:latin typeface="Segoe Script" pitchFamily="34" charset="0"/>
              </a:rPr>
              <a:t>EQ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8792" y="4127831"/>
            <a:ext cx="3277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Картотека упражнений для снятия эмоционального напряжения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7818" y="828239"/>
            <a:ext cx="34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Методический материал по РППС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2080" y="1351459"/>
            <a:ext cx="34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Видео «Мастер-классы </a:t>
            </a:r>
            <a:r>
              <a:rPr lang="ru-RU" b="1" dirty="0" err="1" smtClean="0">
                <a:latin typeface="Segoe Script" pitchFamily="34" charset="0"/>
              </a:rPr>
              <a:t>Ю.В.Илюхиной</a:t>
            </a:r>
            <a:r>
              <a:rPr lang="ru-RU" b="1" dirty="0" smtClean="0">
                <a:latin typeface="Segoe Script" pitchFamily="34" charset="0"/>
              </a:rPr>
              <a:t>»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80112" y="1957650"/>
            <a:ext cx="34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УМК-2023 старшего воспитателя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66118" y="2562535"/>
            <a:ext cx="346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Конструктор уникального занятия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85270" y="3246519"/>
            <a:ext cx="3462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Контроль в ДОО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66782" y="4102088"/>
            <a:ext cx="3462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МКДО 2023</a:t>
            </a:r>
            <a:endParaRPr lang="ru-RU" b="1" dirty="0">
              <a:latin typeface="Segoe Script" pitchFamily="34" charset="0"/>
            </a:endParaRPr>
          </a:p>
        </p:txBody>
      </p:sp>
      <p:grpSp>
        <p:nvGrpSpPr>
          <p:cNvPr id="33" name="Google Shape;4444;p38"/>
          <p:cNvGrpSpPr/>
          <p:nvPr/>
        </p:nvGrpSpPr>
        <p:grpSpPr>
          <a:xfrm>
            <a:off x="7606825" y="4404687"/>
            <a:ext cx="1245086" cy="455744"/>
            <a:chOff x="14459409" y="4651466"/>
            <a:chExt cx="2490172" cy="911489"/>
          </a:xfrm>
        </p:grpSpPr>
        <p:sp>
          <p:nvSpPr>
            <p:cNvPr id="35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2050" name="Picture 2" descr="I:\Игра ходил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253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29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68" y="-17093"/>
            <a:ext cx="9144000" cy="5174806"/>
          </a:xfrm>
          <a:prstGeom prst="rect">
            <a:avLst/>
          </a:prstGeom>
          <a:noFill/>
        </p:spPr>
      </p:pic>
      <p:sp>
        <p:nvSpPr>
          <p:cNvPr id="137" name="Скругленный прямоугольник 136"/>
          <p:cNvSpPr/>
          <p:nvPr/>
        </p:nvSpPr>
        <p:spPr>
          <a:xfrm>
            <a:off x="539552" y="124723"/>
            <a:ext cx="7704856" cy="3587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Портфель молодого старшего воспитателя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2" name="object 7"/>
          <p:cNvSpPr/>
          <p:nvPr/>
        </p:nvSpPr>
        <p:spPr>
          <a:xfrm rot="1717762">
            <a:off x="4426223" y="4501064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 l="27391" t="25313" r="14498" b="12673"/>
          <a:stretch>
            <a:fillRect/>
          </a:stretch>
        </p:blipFill>
        <p:spPr bwMode="auto">
          <a:xfrm>
            <a:off x="2103230" y="2206207"/>
            <a:ext cx="2295456" cy="137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/>
          <a:srcRect l="21584" t="21454" r="23073" b="11891"/>
          <a:stretch>
            <a:fillRect/>
          </a:stretch>
        </p:blipFill>
        <p:spPr bwMode="auto">
          <a:xfrm>
            <a:off x="2205085" y="3671994"/>
            <a:ext cx="2122271" cy="143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/>
          <a:srcRect l="18536" t="22360" r="25567" b="26453"/>
          <a:stretch>
            <a:fillRect/>
          </a:stretch>
        </p:blipFill>
        <p:spPr bwMode="auto">
          <a:xfrm>
            <a:off x="4593294" y="3771130"/>
            <a:ext cx="2406165" cy="123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/>
          <a:srcRect l="17983" t="22360" r="18926" b="13657"/>
          <a:stretch>
            <a:fillRect/>
          </a:stretch>
        </p:blipFill>
        <p:spPr bwMode="auto">
          <a:xfrm>
            <a:off x="4527196" y="603402"/>
            <a:ext cx="2523247" cy="143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3800" r="5201" b="29000"/>
          <a:stretch/>
        </p:blipFill>
        <p:spPr>
          <a:xfrm>
            <a:off x="206491" y="3173931"/>
            <a:ext cx="1768546" cy="1929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12201" r="8933" b="16400"/>
          <a:stretch/>
        </p:blipFill>
        <p:spPr>
          <a:xfrm rot="5400000">
            <a:off x="448706" y="358084"/>
            <a:ext cx="1359361" cy="18737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l="8933" t="33201" r="5201" b="17800"/>
          <a:stretch/>
        </p:blipFill>
        <p:spPr>
          <a:xfrm rot="5400000">
            <a:off x="6889238" y="894119"/>
            <a:ext cx="2431447" cy="1850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/>
          <a:srcRect l="20135" t="22001" r="14533" b="9400"/>
          <a:stretch/>
        </p:blipFill>
        <p:spPr>
          <a:xfrm rot="5400000">
            <a:off x="2517589" y="325881"/>
            <a:ext cx="1497264" cy="2096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/>
          <a:srcRect l="16400" t="13601" r="16400" b="10800"/>
          <a:stretch/>
        </p:blipFill>
        <p:spPr>
          <a:xfrm rot="5400000">
            <a:off x="4963206" y="1828078"/>
            <a:ext cx="1475017" cy="2212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/>
          <a:srcRect l="16401" t="13601" r="7067" b="6601"/>
          <a:stretch/>
        </p:blipFill>
        <p:spPr>
          <a:xfrm rot="5400000">
            <a:off x="7352107" y="3126450"/>
            <a:ext cx="1428675" cy="1986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/>
          <a:srcRect l="12668" t="6601" r="8933" b="8000"/>
          <a:stretch/>
        </p:blipFill>
        <p:spPr>
          <a:xfrm rot="5400000">
            <a:off x="557786" y="1796225"/>
            <a:ext cx="1065954" cy="154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27" y="0"/>
            <a:ext cx="9144000" cy="5174806"/>
          </a:xfrm>
          <a:prstGeom prst="rect">
            <a:avLst/>
          </a:prstGeom>
          <a:noFill/>
        </p:spPr>
      </p:pic>
      <p:grpSp>
        <p:nvGrpSpPr>
          <p:cNvPr id="2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546962" y="124723"/>
            <a:ext cx="8201501" cy="3587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Индивидуальный план прохождения наставничества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 l="27517" t="27818" r="25140" b="7751"/>
          <a:stretch>
            <a:fillRect/>
          </a:stretch>
        </p:blipFill>
        <p:spPr bwMode="auto">
          <a:xfrm>
            <a:off x="179512" y="699542"/>
            <a:ext cx="4248472" cy="41044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/>
          <a:srcRect l="27841" t="23344" r="24685" b="7751"/>
          <a:stretch>
            <a:fillRect/>
          </a:stretch>
        </p:blipFill>
        <p:spPr bwMode="auto">
          <a:xfrm>
            <a:off x="4515943" y="1181809"/>
            <a:ext cx="4392488" cy="35843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25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oogle Shape;3864;p37"/>
          <p:cNvGrpSpPr/>
          <p:nvPr/>
        </p:nvGrpSpPr>
        <p:grpSpPr>
          <a:xfrm>
            <a:off x="285720" y="142858"/>
            <a:ext cx="2857520" cy="1500198"/>
            <a:chOff x="15247062" y="3851062"/>
            <a:chExt cx="1835005" cy="1859512"/>
          </a:xfrm>
        </p:grpSpPr>
        <p:sp>
          <p:nvSpPr>
            <p:cNvPr id="8" name="Google Shape;3865;p37"/>
            <p:cNvSpPr/>
            <p:nvPr/>
          </p:nvSpPr>
          <p:spPr>
            <a:xfrm>
              <a:off x="15247062" y="3851062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1817688" algn="l"/>
                </a:tabLst>
              </a:pPr>
              <a:endParaRPr lang="ru-RU" sz="1800" b="1" dirty="0" smtClean="0">
                <a:solidFill>
                  <a:schemeClr val="tx1"/>
                </a:solidFill>
                <a:latin typeface="Segoe Script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Segoe Script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867;p37"/>
            <p:cNvSpPr/>
            <p:nvPr/>
          </p:nvSpPr>
          <p:spPr>
            <a:xfrm>
              <a:off x="15247062" y="3851062"/>
              <a:ext cx="1833185" cy="236594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oogle Shape;2608;p29"/>
          <p:cNvGrpSpPr/>
          <p:nvPr/>
        </p:nvGrpSpPr>
        <p:grpSpPr>
          <a:xfrm rot="19565476">
            <a:off x="7291082" y="128616"/>
            <a:ext cx="857995" cy="1301914"/>
            <a:chOff x="7841446" y="2730927"/>
            <a:chExt cx="2973018" cy="3844246"/>
          </a:xfrm>
        </p:grpSpPr>
        <p:sp>
          <p:nvSpPr>
            <p:cNvPr id="19" name="Google Shape;2609;p29"/>
            <p:cNvSpPr/>
            <p:nvPr/>
          </p:nvSpPr>
          <p:spPr>
            <a:xfrm rot="912051">
              <a:off x="7917435" y="2799226"/>
              <a:ext cx="2626330" cy="3775947"/>
            </a:xfrm>
            <a:custGeom>
              <a:avLst/>
              <a:gdLst/>
              <a:ahLst/>
              <a:cxnLst/>
              <a:rect l="l" t="t" r="r" b="b"/>
              <a:pathLst>
                <a:path w="5252728" h="7552388" extrusionOk="0">
                  <a:moveTo>
                    <a:pt x="5025558" y="162958"/>
                  </a:moveTo>
                  <a:cubicBezTo>
                    <a:pt x="4997186" y="156655"/>
                    <a:pt x="4967585" y="156017"/>
                    <a:pt x="4938388" y="155442"/>
                  </a:cubicBezTo>
                  <a:cubicBezTo>
                    <a:pt x="4652428" y="149855"/>
                    <a:pt x="4367292" y="139507"/>
                    <a:pt x="4081518" y="129579"/>
                  </a:cubicBezTo>
                  <a:cubicBezTo>
                    <a:pt x="3795184" y="119635"/>
                    <a:pt x="3508850" y="109287"/>
                    <a:pt x="3222547" y="98425"/>
                  </a:cubicBezTo>
                  <a:cubicBezTo>
                    <a:pt x="2651233" y="76748"/>
                    <a:pt x="2079872" y="52690"/>
                    <a:pt x="1508480" y="33549"/>
                  </a:cubicBezTo>
                  <a:cubicBezTo>
                    <a:pt x="1507360" y="19326"/>
                    <a:pt x="1063876" y="16899"/>
                    <a:pt x="1029281" y="15965"/>
                  </a:cubicBezTo>
                  <a:cubicBezTo>
                    <a:pt x="842296" y="10939"/>
                    <a:pt x="655358" y="4138"/>
                    <a:pt x="468327" y="1322"/>
                  </a:cubicBezTo>
                  <a:cubicBezTo>
                    <a:pt x="376164" y="-63"/>
                    <a:pt x="283908" y="-794"/>
                    <a:pt x="191792" y="1353"/>
                  </a:cubicBezTo>
                  <a:cubicBezTo>
                    <a:pt x="136479" y="2629"/>
                    <a:pt x="68707" y="855"/>
                    <a:pt x="58409" y="70196"/>
                  </a:cubicBezTo>
                  <a:cubicBezTo>
                    <a:pt x="40739" y="189132"/>
                    <a:pt x="62096" y="326523"/>
                    <a:pt x="64149" y="446890"/>
                  </a:cubicBezTo>
                  <a:cubicBezTo>
                    <a:pt x="71895" y="903040"/>
                    <a:pt x="71538" y="1359626"/>
                    <a:pt x="83935" y="1815542"/>
                  </a:cubicBezTo>
                  <a:cubicBezTo>
                    <a:pt x="83842" y="1824708"/>
                    <a:pt x="83733" y="1833858"/>
                    <a:pt x="83639" y="1843024"/>
                  </a:cubicBezTo>
                  <a:cubicBezTo>
                    <a:pt x="73575" y="2758856"/>
                    <a:pt x="63511" y="3674689"/>
                    <a:pt x="53447" y="4590521"/>
                  </a:cubicBezTo>
                  <a:lnTo>
                    <a:pt x="38359" y="5964262"/>
                  </a:lnTo>
                  <a:cubicBezTo>
                    <a:pt x="35699" y="6206615"/>
                    <a:pt x="43243" y="6453231"/>
                    <a:pt x="41610" y="6698322"/>
                  </a:cubicBezTo>
                  <a:cubicBezTo>
                    <a:pt x="36150" y="6764427"/>
                    <a:pt x="32479" y="6830702"/>
                    <a:pt x="29275" y="6897103"/>
                  </a:cubicBezTo>
                  <a:cubicBezTo>
                    <a:pt x="21373" y="7060917"/>
                    <a:pt x="-14232" y="7250284"/>
                    <a:pt x="6285" y="7412775"/>
                  </a:cubicBezTo>
                  <a:cubicBezTo>
                    <a:pt x="26149" y="7570038"/>
                    <a:pt x="192337" y="7540005"/>
                    <a:pt x="325393" y="7543102"/>
                  </a:cubicBezTo>
                  <a:cubicBezTo>
                    <a:pt x="1924277" y="7580231"/>
                    <a:pt x="3524810" y="7504011"/>
                    <a:pt x="5114594" y="7350654"/>
                  </a:cubicBezTo>
                  <a:cubicBezTo>
                    <a:pt x="5210629" y="7341395"/>
                    <a:pt x="5245379" y="7327950"/>
                    <a:pt x="5250419" y="7220266"/>
                  </a:cubicBezTo>
                  <a:cubicBezTo>
                    <a:pt x="5257077" y="7077552"/>
                    <a:pt x="5247666" y="6931883"/>
                    <a:pt x="5243248" y="6789154"/>
                  </a:cubicBezTo>
                  <a:cubicBezTo>
                    <a:pt x="5225127" y="6203502"/>
                    <a:pt x="5194126" y="5621586"/>
                    <a:pt x="5182024" y="5035389"/>
                  </a:cubicBezTo>
                  <a:cubicBezTo>
                    <a:pt x="5165847" y="4115511"/>
                    <a:pt x="5149685" y="3195648"/>
                    <a:pt x="5133509" y="2275769"/>
                  </a:cubicBezTo>
                  <a:cubicBezTo>
                    <a:pt x="5122791" y="1666418"/>
                    <a:pt x="5112930" y="1060319"/>
                    <a:pt x="5129122" y="451107"/>
                  </a:cubicBezTo>
                  <a:cubicBezTo>
                    <a:pt x="5131813" y="349958"/>
                    <a:pt x="5171914" y="209626"/>
                    <a:pt x="5043866" y="167937"/>
                  </a:cubicBezTo>
                  <a:cubicBezTo>
                    <a:pt x="5037831" y="165961"/>
                    <a:pt x="5031718" y="164327"/>
                    <a:pt x="5025558" y="1629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610;p29"/>
            <p:cNvSpPr/>
            <p:nvPr/>
          </p:nvSpPr>
          <p:spPr>
            <a:xfrm rot="912051">
              <a:off x="7928098" y="2948599"/>
              <a:ext cx="2568808" cy="3559664"/>
            </a:xfrm>
            <a:custGeom>
              <a:avLst/>
              <a:gdLst/>
              <a:ahLst/>
              <a:cxnLst/>
              <a:rect l="l" t="t" r="r" b="b"/>
              <a:pathLst>
                <a:path w="5137684" h="7119795" extrusionOk="0">
                  <a:moveTo>
                    <a:pt x="5136115" y="6841040"/>
                  </a:moveTo>
                  <a:cubicBezTo>
                    <a:pt x="5145619" y="6681116"/>
                    <a:pt x="5109407" y="6510688"/>
                    <a:pt x="5096201" y="6351012"/>
                  </a:cubicBezTo>
                  <a:cubicBezTo>
                    <a:pt x="5081455" y="6172757"/>
                    <a:pt x="5068762" y="5994331"/>
                    <a:pt x="5058092" y="5815795"/>
                  </a:cubicBezTo>
                  <a:cubicBezTo>
                    <a:pt x="5002421" y="4884308"/>
                    <a:pt x="4992870" y="3948682"/>
                    <a:pt x="4981018" y="3015701"/>
                  </a:cubicBezTo>
                  <a:cubicBezTo>
                    <a:pt x="4970658" y="2200815"/>
                    <a:pt x="4941726" y="1379455"/>
                    <a:pt x="4967936" y="564849"/>
                  </a:cubicBezTo>
                  <a:cubicBezTo>
                    <a:pt x="4968107" y="554330"/>
                    <a:pt x="4968278" y="543997"/>
                    <a:pt x="4968278" y="533493"/>
                  </a:cubicBezTo>
                  <a:cubicBezTo>
                    <a:pt x="4969305" y="374612"/>
                    <a:pt x="4964840" y="215746"/>
                    <a:pt x="4957250" y="57036"/>
                  </a:cubicBezTo>
                  <a:cubicBezTo>
                    <a:pt x="4955710" y="26364"/>
                    <a:pt x="4932098" y="-339"/>
                    <a:pt x="4899899" y="3"/>
                  </a:cubicBezTo>
                  <a:cubicBezTo>
                    <a:pt x="4128767" y="7239"/>
                    <a:pt x="3357619" y="14647"/>
                    <a:pt x="2586487" y="22054"/>
                  </a:cubicBezTo>
                  <a:cubicBezTo>
                    <a:pt x="1815355" y="29290"/>
                    <a:pt x="1044223" y="35499"/>
                    <a:pt x="273075" y="43933"/>
                  </a:cubicBezTo>
                  <a:cubicBezTo>
                    <a:pt x="235355" y="44447"/>
                    <a:pt x="196250" y="44960"/>
                    <a:pt x="162667" y="64614"/>
                  </a:cubicBezTo>
                  <a:cubicBezTo>
                    <a:pt x="128726" y="84424"/>
                    <a:pt x="107883" y="119063"/>
                    <a:pt x="99623" y="156971"/>
                  </a:cubicBezTo>
                  <a:cubicBezTo>
                    <a:pt x="91519" y="195220"/>
                    <a:pt x="94459" y="234684"/>
                    <a:pt x="95485" y="273276"/>
                  </a:cubicBezTo>
                  <a:cubicBezTo>
                    <a:pt x="96870" y="324286"/>
                    <a:pt x="98239" y="375281"/>
                    <a:pt x="99623" y="426291"/>
                  </a:cubicBezTo>
                  <a:cubicBezTo>
                    <a:pt x="104616" y="618598"/>
                    <a:pt x="108925" y="810905"/>
                    <a:pt x="112534" y="1003197"/>
                  </a:cubicBezTo>
                  <a:cubicBezTo>
                    <a:pt x="119767" y="1385742"/>
                    <a:pt x="124417" y="1768100"/>
                    <a:pt x="126144" y="2150645"/>
                  </a:cubicBezTo>
                  <a:cubicBezTo>
                    <a:pt x="129768" y="2920201"/>
                    <a:pt x="122349" y="3689772"/>
                    <a:pt x="103761" y="4459156"/>
                  </a:cubicBezTo>
                  <a:cubicBezTo>
                    <a:pt x="85328" y="5228541"/>
                    <a:pt x="55883" y="5997583"/>
                    <a:pt x="15222" y="6766112"/>
                  </a:cubicBezTo>
                  <a:cubicBezTo>
                    <a:pt x="10400" y="6858639"/>
                    <a:pt x="5407" y="6951183"/>
                    <a:pt x="72" y="7043882"/>
                  </a:cubicBezTo>
                  <a:cubicBezTo>
                    <a:pt x="-1655" y="7075751"/>
                    <a:pt x="27977" y="7099716"/>
                    <a:pt x="57594" y="7100914"/>
                  </a:cubicBezTo>
                  <a:cubicBezTo>
                    <a:pt x="964691" y="7137857"/>
                    <a:pt x="1872986" y="7115853"/>
                    <a:pt x="2779570" y="7075643"/>
                  </a:cubicBezTo>
                  <a:cubicBezTo>
                    <a:pt x="3233118" y="7055522"/>
                    <a:pt x="3686449" y="7030764"/>
                    <a:pt x="4139795" y="7006519"/>
                  </a:cubicBezTo>
                  <a:cubicBezTo>
                    <a:pt x="4263037" y="6999937"/>
                    <a:pt x="4386433" y="6996684"/>
                    <a:pt x="4509736" y="6991347"/>
                  </a:cubicBezTo>
                  <a:cubicBezTo>
                    <a:pt x="4615168" y="6986772"/>
                    <a:pt x="4720334" y="6977528"/>
                    <a:pt x="4825345" y="6967336"/>
                  </a:cubicBezTo>
                  <a:cubicBezTo>
                    <a:pt x="4877889" y="6962232"/>
                    <a:pt x="4930402" y="6956894"/>
                    <a:pt x="4982946" y="6951774"/>
                  </a:cubicBezTo>
                  <a:cubicBezTo>
                    <a:pt x="5020185" y="6948149"/>
                    <a:pt x="5077116" y="6953206"/>
                    <a:pt x="5108194" y="6928837"/>
                  </a:cubicBezTo>
                  <a:cubicBezTo>
                    <a:pt x="5125740" y="6915189"/>
                    <a:pt x="5133673" y="6882168"/>
                    <a:pt x="5136115" y="68410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611;p29"/>
            <p:cNvSpPr/>
            <p:nvPr/>
          </p:nvSpPr>
          <p:spPr>
            <a:xfrm rot="912051">
              <a:off x="7841446" y="2788282"/>
              <a:ext cx="2515615" cy="3534521"/>
            </a:xfrm>
            <a:custGeom>
              <a:avLst/>
              <a:gdLst/>
              <a:ahLst/>
              <a:cxnLst/>
              <a:rect l="l" t="t" r="r" b="b"/>
              <a:pathLst>
                <a:path w="5031296" h="7069507" extrusionOk="0">
                  <a:moveTo>
                    <a:pt x="4950947" y="3535244"/>
                  </a:moveTo>
                  <a:cubicBezTo>
                    <a:pt x="4949765" y="4659117"/>
                    <a:pt x="4975275" y="5784234"/>
                    <a:pt x="5031257" y="6912977"/>
                  </a:cubicBezTo>
                  <a:cubicBezTo>
                    <a:pt x="5032346" y="6936957"/>
                    <a:pt x="5010833" y="6955164"/>
                    <a:pt x="4988885" y="6956050"/>
                  </a:cubicBezTo>
                  <a:cubicBezTo>
                    <a:pt x="4628355" y="6970040"/>
                    <a:pt x="4267840" y="6982691"/>
                    <a:pt x="3907107" y="6994238"/>
                  </a:cubicBezTo>
                  <a:cubicBezTo>
                    <a:pt x="3268424" y="7014670"/>
                    <a:pt x="2629524" y="7031103"/>
                    <a:pt x="1990624" y="7043754"/>
                  </a:cubicBezTo>
                  <a:cubicBezTo>
                    <a:pt x="1349546" y="7056405"/>
                    <a:pt x="708266" y="7067952"/>
                    <a:pt x="66970" y="7069508"/>
                  </a:cubicBezTo>
                  <a:cubicBezTo>
                    <a:pt x="37198" y="7069508"/>
                    <a:pt x="23510" y="7042416"/>
                    <a:pt x="26979" y="7015775"/>
                  </a:cubicBezTo>
                  <a:cubicBezTo>
                    <a:pt x="142349" y="6131827"/>
                    <a:pt x="23199" y="5225192"/>
                    <a:pt x="3724" y="4337977"/>
                  </a:cubicBezTo>
                  <a:cubicBezTo>
                    <a:pt x="-24352" y="3058631"/>
                    <a:pt x="117212" y="1775426"/>
                    <a:pt x="65446" y="499395"/>
                  </a:cubicBezTo>
                  <a:cubicBezTo>
                    <a:pt x="58711" y="350395"/>
                    <a:pt x="46749" y="201628"/>
                    <a:pt x="26979" y="53733"/>
                  </a:cubicBezTo>
                  <a:cubicBezTo>
                    <a:pt x="23510" y="27092"/>
                    <a:pt x="37198" y="0"/>
                    <a:pt x="66970" y="0"/>
                  </a:cubicBezTo>
                  <a:cubicBezTo>
                    <a:pt x="708266" y="1556"/>
                    <a:pt x="1349546" y="13103"/>
                    <a:pt x="1990624" y="25754"/>
                  </a:cubicBezTo>
                  <a:cubicBezTo>
                    <a:pt x="2629524" y="38405"/>
                    <a:pt x="3268424" y="54838"/>
                    <a:pt x="3907107" y="75270"/>
                  </a:cubicBezTo>
                  <a:cubicBezTo>
                    <a:pt x="4267840" y="86817"/>
                    <a:pt x="4628370" y="99468"/>
                    <a:pt x="4988885" y="113458"/>
                  </a:cubicBezTo>
                  <a:cubicBezTo>
                    <a:pt x="5010833" y="114345"/>
                    <a:pt x="5032346" y="132552"/>
                    <a:pt x="5031257" y="156532"/>
                  </a:cubicBezTo>
                  <a:cubicBezTo>
                    <a:pt x="4980159" y="1283143"/>
                    <a:pt x="4952129" y="2408571"/>
                    <a:pt x="4950947" y="3535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612;p29"/>
            <p:cNvSpPr/>
            <p:nvPr/>
          </p:nvSpPr>
          <p:spPr>
            <a:xfrm rot="912051">
              <a:off x="8465171" y="3224231"/>
              <a:ext cx="485361" cy="557387"/>
            </a:xfrm>
            <a:custGeom>
              <a:avLst/>
              <a:gdLst/>
              <a:ahLst/>
              <a:cxnLst/>
              <a:rect l="l" t="t" r="r" b="b"/>
              <a:pathLst>
                <a:path w="970735" h="1114848" extrusionOk="0">
                  <a:moveTo>
                    <a:pt x="948654" y="14101"/>
                  </a:moveTo>
                  <a:cubicBezTo>
                    <a:pt x="919178" y="-10175"/>
                    <a:pt x="878766" y="-1663"/>
                    <a:pt x="857332" y="28588"/>
                  </a:cubicBezTo>
                  <a:cubicBezTo>
                    <a:pt x="833751" y="61858"/>
                    <a:pt x="817325" y="101556"/>
                    <a:pt x="796512" y="136771"/>
                  </a:cubicBezTo>
                  <a:cubicBezTo>
                    <a:pt x="791566" y="145143"/>
                    <a:pt x="786355" y="153375"/>
                    <a:pt x="781284" y="161685"/>
                  </a:cubicBezTo>
                  <a:cubicBezTo>
                    <a:pt x="754032" y="142295"/>
                    <a:pt x="702732" y="150356"/>
                    <a:pt x="672385" y="150418"/>
                  </a:cubicBezTo>
                  <a:cubicBezTo>
                    <a:pt x="536000" y="150745"/>
                    <a:pt x="285224" y="150154"/>
                    <a:pt x="155217" y="192387"/>
                  </a:cubicBezTo>
                  <a:cubicBezTo>
                    <a:pt x="-83255" y="269836"/>
                    <a:pt x="33080" y="559915"/>
                    <a:pt x="18536" y="743275"/>
                  </a:cubicBezTo>
                  <a:cubicBezTo>
                    <a:pt x="13014" y="812927"/>
                    <a:pt x="-28828" y="1037618"/>
                    <a:pt x="35118" y="1095024"/>
                  </a:cubicBezTo>
                  <a:cubicBezTo>
                    <a:pt x="64719" y="1121602"/>
                    <a:pt x="123376" y="1108935"/>
                    <a:pt x="339868" y="1111176"/>
                  </a:cubicBezTo>
                  <a:cubicBezTo>
                    <a:pt x="443993" y="1112250"/>
                    <a:pt x="586382" y="1123127"/>
                    <a:pt x="693041" y="1101435"/>
                  </a:cubicBezTo>
                  <a:cubicBezTo>
                    <a:pt x="918929" y="1055498"/>
                    <a:pt x="856710" y="813223"/>
                    <a:pt x="858996" y="642764"/>
                  </a:cubicBezTo>
                  <a:cubicBezTo>
                    <a:pt x="862823" y="359003"/>
                    <a:pt x="924296" y="287203"/>
                    <a:pt x="867925" y="264265"/>
                  </a:cubicBezTo>
                  <a:cubicBezTo>
                    <a:pt x="881131" y="243366"/>
                    <a:pt x="894104" y="222312"/>
                    <a:pt x="906563" y="200946"/>
                  </a:cubicBezTo>
                  <a:cubicBezTo>
                    <a:pt x="928838" y="162743"/>
                    <a:pt x="955405" y="122065"/>
                    <a:pt x="968751" y="79754"/>
                  </a:cubicBezTo>
                  <a:cubicBezTo>
                    <a:pt x="968394" y="79692"/>
                    <a:pt x="968036" y="79630"/>
                    <a:pt x="967678" y="79567"/>
                  </a:cubicBezTo>
                  <a:cubicBezTo>
                    <a:pt x="974927" y="56677"/>
                    <a:pt x="969560" y="31327"/>
                    <a:pt x="948654" y="14101"/>
                  </a:cubicBezTo>
                  <a:close/>
                  <a:moveTo>
                    <a:pt x="578293" y="1017575"/>
                  </a:moveTo>
                  <a:cubicBezTo>
                    <a:pt x="426291" y="1025029"/>
                    <a:pt x="255048" y="1027425"/>
                    <a:pt x="101055" y="1014276"/>
                  </a:cubicBezTo>
                  <a:cubicBezTo>
                    <a:pt x="78313" y="935629"/>
                    <a:pt x="114992" y="819401"/>
                    <a:pt x="115878" y="709771"/>
                  </a:cubicBezTo>
                  <a:cubicBezTo>
                    <a:pt x="117527" y="504641"/>
                    <a:pt x="44591" y="329187"/>
                    <a:pt x="184818" y="283732"/>
                  </a:cubicBezTo>
                  <a:cubicBezTo>
                    <a:pt x="324796" y="238371"/>
                    <a:pt x="490362" y="247443"/>
                    <a:pt x="635473" y="246603"/>
                  </a:cubicBezTo>
                  <a:cubicBezTo>
                    <a:pt x="655632" y="246478"/>
                    <a:pt x="691564" y="251832"/>
                    <a:pt x="724696" y="250447"/>
                  </a:cubicBezTo>
                  <a:cubicBezTo>
                    <a:pt x="679804" y="317921"/>
                    <a:pt x="632300" y="383605"/>
                    <a:pt x="584717" y="449196"/>
                  </a:cubicBezTo>
                  <a:cubicBezTo>
                    <a:pt x="504874" y="559246"/>
                    <a:pt x="423009" y="669856"/>
                    <a:pt x="357181" y="789243"/>
                  </a:cubicBezTo>
                  <a:cubicBezTo>
                    <a:pt x="355797" y="787376"/>
                    <a:pt x="354226" y="785679"/>
                    <a:pt x="352857" y="783797"/>
                  </a:cubicBezTo>
                  <a:cubicBezTo>
                    <a:pt x="332573" y="755646"/>
                    <a:pt x="318107" y="724134"/>
                    <a:pt x="288848" y="703920"/>
                  </a:cubicBezTo>
                  <a:cubicBezTo>
                    <a:pt x="271396" y="691860"/>
                    <a:pt x="238933" y="701026"/>
                    <a:pt x="234951" y="723916"/>
                  </a:cubicBezTo>
                  <a:cubicBezTo>
                    <a:pt x="227718" y="765387"/>
                    <a:pt x="243817" y="801194"/>
                    <a:pt x="261799" y="838012"/>
                  </a:cubicBezTo>
                  <a:cubicBezTo>
                    <a:pt x="279158" y="873539"/>
                    <a:pt x="301401" y="906622"/>
                    <a:pt x="325465" y="937901"/>
                  </a:cubicBezTo>
                  <a:cubicBezTo>
                    <a:pt x="348921" y="968401"/>
                    <a:pt x="402928" y="960169"/>
                    <a:pt x="420909" y="928626"/>
                  </a:cubicBezTo>
                  <a:cubicBezTo>
                    <a:pt x="504159" y="782583"/>
                    <a:pt x="598266" y="645798"/>
                    <a:pt x="697241" y="510026"/>
                  </a:cubicBezTo>
                  <a:cubicBezTo>
                    <a:pt x="725178" y="471698"/>
                    <a:pt x="753005" y="433293"/>
                    <a:pt x="780335" y="394529"/>
                  </a:cubicBezTo>
                  <a:cubicBezTo>
                    <a:pt x="779355" y="409017"/>
                    <a:pt x="778655" y="421824"/>
                    <a:pt x="777520" y="430849"/>
                  </a:cubicBezTo>
                  <a:cubicBezTo>
                    <a:pt x="716483" y="912567"/>
                    <a:pt x="881411" y="1002698"/>
                    <a:pt x="578293" y="1017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613;p29"/>
            <p:cNvSpPr/>
            <p:nvPr/>
          </p:nvSpPr>
          <p:spPr>
            <a:xfrm rot="912051">
              <a:off x="8293317" y="3786315"/>
              <a:ext cx="436286" cy="613290"/>
            </a:xfrm>
            <a:custGeom>
              <a:avLst/>
              <a:gdLst/>
              <a:ahLst/>
              <a:cxnLst/>
              <a:rect l="l" t="t" r="r" b="b"/>
              <a:pathLst>
                <a:path w="872583" h="1226660" extrusionOk="0">
                  <a:moveTo>
                    <a:pt x="831392" y="385767"/>
                  </a:moveTo>
                  <a:cubicBezTo>
                    <a:pt x="835577" y="345043"/>
                    <a:pt x="860091" y="275484"/>
                    <a:pt x="800718" y="263253"/>
                  </a:cubicBezTo>
                  <a:cubicBezTo>
                    <a:pt x="795507" y="262599"/>
                    <a:pt x="790701" y="262677"/>
                    <a:pt x="786205" y="263268"/>
                  </a:cubicBezTo>
                  <a:cubicBezTo>
                    <a:pt x="800345" y="234293"/>
                    <a:pt x="814515" y="205349"/>
                    <a:pt x="828499" y="176296"/>
                  </a:cubicBezTo>
                  <a:cubicBezTo>
                    <a:pt x="849623" y="132382"/>
                    <a:pt x="897703" y="65406"/>
                    <a:pt x="856280" y="19873"/>
                  </a:cubicBezTo>
                  <a:cubicBezTo>
                    <a:pt x="835732" y="-2722"/>
                    <a:pt x="798929" y="-7873"/>
                    <a:pt x="775675" y="13960"/>
                  </a:cubicBezTo>
                  <a:cubicBezTo>
                    <a:pt x="765704" y="26113"/>
                    <a:pt x="764584" y="27436"/>
                    <a:pt x="772346" y="17928"/>
                  </a:cubicBezTo>
                  <a:cubicBezTo>
                    <a:pt x="767089" y="22908"/>
                    <a:pt x="763418" y="28883"/>
                    <a:pt x="760836" y="35543"/>
                  </a:cubicBezTo>
                  <a:cubicBezTo>
                    <a:pt x="755407" y="44351"/>
                    <a:pt x="749372" y="52972"/>
                    <a:pt x="744643" y="62153"/>
                  </a:cubicBezTo>
                  <a:cubicBezTo>
                    <a:pt x="734501" y="81885"/>
                    <a:pt x="724904" y="101959"/>
                    <a:pt x="715151" y="121878"/>
                  </a:cubicBezTo>
                  <a:cubicBezTo>
                    <a:pt x="705678" y="141205"/>
                    <a:pt x="696298" y="160594"/>
                    <a:pt x="686903" y="179968"/>
                  </a:cubicBezTo>
                  <a:cubicBezTo>
                    <a:pt x="653632" y="173277"/>
                    <a:pt x="609689" y="181711"/>
                    <a:pt x="583806" y="181446"/>
                  </a:cubicBezTo>
                  <a:cubicBezTo>
                    <a:pt x="432535" y="179906"/>
                    <a:pt x="259456" y="155692"/>
                    <a:pt x="114158" y="208306"/>
                  </a:cubicBezTo>
                  <a:cubicBezTo>
                    <a:pt x="-41717" y="264747"/>
                    <a:pt x="5989" y="467682"/>
                    <a:pt x="9847" y="631777"/>
                  </a:cubicBezTo>
                  <a:cubicBezTo>
                    <a:pt x="15944" y="890764"/>
                    <a:pt x="-9643" y="1108499"/>
                    <a:pt x="100376" y="1184267"/>
                  </a:cubicBezTo>
                  <a:cubicBezTo>
                    <a:pt x="147943" y="1217024"/>
                    <a:pt x="209789" y="1217459"/>
                    <a:pt x="265289" y="1217413"/>
                  </a:cubicBezTo>
                  <a:cubicBezTo>
                    <a:pt x="483959" y="1217195"/>
                    <a:pt x="732852" y="1261825"/>
                    <a:pt x="799318" y="1156910"/>
                  </a:cubicBezTo>
                  <a:cubicBezTo>
                    <a:pt x="852189" y="1073470"/>
                    <a:pt x="800936" y="682351"/>
                    <a:pt x="831392" y="385767"/>
                  </a:cubicBezTo>
                  <a:close/>
                  <a:moveTo>
                    <a:pt x="717966" y="1105480"/>
                  </a:moveTo>
                  <a:cubicBezTo>
                    <a:pt x="677679" y="1143590"/>
                    <a:pt x="516718" y="1122893"/>
                    <a:pt x="441479" y="1121010"/>
                  </a:cubicBezTo>
                  <a:cubicBezTo>
                    <a:pt x="259845" y="1116451"/>
                    <a:pt x="188666" y="1132634"/>
                    <a:pt x="152003" y="1103115"/>
                  </a:cubicBezTo>
                  <a:cubicBezTo>
                    <a:pt x="85677" y="1049739"/>
                    <a:pt x="115993" y="803527"/>
                    <a:pt x="105074" y="612029"/>
                  </a:cubicBezTo>
                  <a:cubicBezTo>
                    <a:pt x="100096" y="524761"/>
                    <a:pt x="82410" y="429853"/>
                    <a:pt x="104856" y="343798"/>
                  </a:cubicBezTo>
                  <a:cubicBezTo>
                    <a:pt x="118638" y="290983"/>
                    <a:pt x="179737" y="287279"/>
                    <a:pt x="226744" y="281522"/>
                  </a:cubicBezTo>
                  <a:cubicBezTo>
                    <a:pt x="400134" y="260312"/>
                    <a:pt x="548278" y="282066"/>
                    <a:pt x="638294" y="279919"/>
                  </a:cubicBezTo>
                  <a:lnTo>
                    <a:pt x="550627" y="460181"/>
                  </a:lnTo>
                  <a:cubicBezTo>
                    <a:pt x="513840" y="535841"/>
                    <a:pt x="476959" y="611469"/>
                    <a:pt x="440592" y="687331"/>
                  </a:cubicBezTo>
                  <a:cubicBezTo>
                    <a:pt x="418566" y="733268"/>
                    <a:pt x="395732" y="779049"/>
                    <a:pt x="373800" y="825220"/>
                  </a:cubicBezTo>
                  <a:cubicBezTo>
                    <a:pt x="356005" y="798563"/>
                    <a:pt x="337868" y="772965"/>
                    <a:pt x="311145" y="754447"/>
                  </a:cubicBezTo>
                  <a:cubicBezTo>
                    <a:pt x="290612" y="740224"/>
                    <a:pt x="253234" y="756454"/>
                    <a:pt x="256034" y="783827"/>
                  </a:cubicBezTo>
                  <a:cubicBezTo>
                    <a:pt x="259642" y="819135"/>
                    <a:pt x="273129" y="848920"/>
                    <a:pt x="289321" y="880260"/>
                  </a:cubicBezTo>
                  <a:cubicBezTo>
                    <a:pt x="304783" y="910185"/>
                    <a:pt x="318549" y="940778"/>
                    <a:pt x="333232" y="971092"/>
                  </a:cubicBezTo>
                  <a:cubicBezTo>
                    <a:pt x="352147" y="1010089"/>
                    <a:pt x="413371" y="1011878"/>
                    <a:pt x="434728" y="974282"/>
                  </a:cubicBezTo>
                  <a:cubicBezTo>
                    <a:pt x="483135" y="889052"/>
                    <a:pt x="523779" y="798797"/>
                    <a:pt x="567286" y="710968"/>
                  </a:cubicBezTo>
                  <a:cubicBezTo>
                    <a:pt x="611649" y="621397"/>
                    <a:pt x="655156" y="531375"/>
                    <a:pt x="699021" y="441555"/>
                  </a:cubicBezTo>
                  <a:cubicBezTo>
                    <a:pt x="709318" y="420469"/>
                    <a:pt x="719677" y="399399"/>
                    <a:pt x="730006" y="378313"/>
                  </a:cubicBezTo>
                  <a:cubicBezTo>
                    <a:pt x="727890" y="415427"/>
                    <a:pt x="729804" y="451576"/>
                    <a:pt x="728870" y="469612"/>
                  </a:cubicBezTo>
                  <a:cubicBezTo>
                    <a:pt x="712553" y="786379"/>
                    <a:pt x="748609" y="1008050"/>
                    <a:pt x="717966" y="11054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614;p29"/>
            <p:cNvSpPr/>
            <p:nvPr/>
          </p:nvSpPr>
          <p:spPr>
            <a:xfrm rot="912051">
              <a:off x="8113015" y="4449708"/>
              <a:ext cx="430107" cy="528564"/>
            </a:xfrm>
            <a:custGeom>
              <a:avLst/>
              <a:gdLst/>
              <a:ahLst/>
              <a:cxnLst/>
              <a:rect l="l" t="t" r="r" b="b"/>
              <a:pathLst>
                <a:path w="860225" h="1057197" extrusionOk="0">
                  <a:moveTo>
                    <a:pt x="800761" y="191656"/>
                  </a:moveTo>
                  <a:cubicBezTo>
                    <a:pt x="810514" y="170415"/>
                    <a:pt x="819769" y="148971"/>
                    <a:pt x="827764" y="127061"/>
                  </a:cubicBezTo>
                  <a:cubicBezTo>
                    <a:pt x="828371" y="125396"/>
                    <a:pt x="829398" y="123155"/>
                    <a:pt x="830284" y="120883"/>
                  </a:cubicBezTo>
                  <a:cubicBezTo>
                    <a:pt x="838419" y="114565"/>
                    <a:pt x="846103" y="105555"/>
                    <a:pt x="850101" y="98506"/>
                  </a:cubicBezTo>
                  <a:cubicBezTo>
                    <a:pt x="864629" y="72907"/>
                    <a:pt x="864427" y="41271"/>
                    <a:pt x="843568" y="19034"/>
                  </a:cubicBezTo>
                  <a:cubicBezTo>
                    <a:pt x="822585" y="-3328"/>
                    <a:pt x="785113" y="-7389"/>
                    <a:pt x="761921" y="14397"/>
                  </a:cubicBezTo>
                  <a:cubicBezTo>
                    <a:pt x="757721" y="18333"/>
                    <a:pt x="754190" y="23064"/>
                    <a:pt x="751328" y="28199"/>
                  </a:cubicBezTo>
                  <a:cubicBezTo>
                    <a:pt x="748450" y="30113"/>
                    <a:pt x="745697" y="32246"/>
                    <a:pt x="743099" y="34610"/>
                  </a:cubicBezTo>
                  <a:cubicBezTo>
                    <a:pt x="733891" y="42407"/>
                    <a:pt x="727902" y="50748"/>
                    <a:pt x="722536" y="61252"/>
                  </a:cubicBezTo>
                  <a:cubicBezTo>
                    <a:pt x="721369" y="63555"/>
                    <a:pt x="720249" y="65967"/>
                    <a:pt x="719098" y="68332"/>
                  </a:cubicBezTo>
                  <a:cubicBezTo>
                    <a:pt x="642786" y="66698"/>
                    <a:pt x="519871" y="83644"/>
                    <a:pt x="370996" y="68130"/>
                  </a:cubicBezTo>
                  <a:cubicBezTo>
                    <a:pt x="287886" y="59462"/>
                    <a:pt x="191135" y="37085"/>
                    <a:pt x="112987" y="76019"/>
                  </a:cubicBezTo>
                  <a:cubicBezTo>
                    <a:pt x="-33290" y="148909"/>
                    <a:pt x="4228" y="402652"/>
                    <a:pt x="4523" y="533943"/>
                  </a:cubicBezTo>
                  <a:cubicBezTo>
                    <a:pt x="4741" y="637784"/>
                    <a:pt x="6530" y="791935"/>
                    <a:pt x="13452" y="895823"/>
                  </a:cubicBezTo>
                  <a:cubicBezTo>
                    <a:pt x="24356" y="1059466"/>
                    <a:pt x="36489" y="1025993"/>
                    <a:pt x="433791" y="1041322"/>
                  </a:cubicBezTo>
                  <a:cubicBezTo>
                    <a:pt x="532300" y="1045118"/>
                    <a:pt x="745588" y="1098261"/>
                    <a:pt x="798428" y="986094"/>
                  </a:cubicBezTo>
                  <a:cubicBezTo>
                    <a:pt x="840270" y="897255"/>
                    <a:pt x="832415" y="680765"/>
                    <a:pt x="827298" y="371669"/>
                  </a:cubicBezTo>
                  <a:cubicBezTo>
                    <a:pt x="826613" y="332284"/>
                    <a:pt x="848297" y="216710"/>
                    <a:pt x="800761" y="191656"/>
                  </a:cubicBezTo>
                  <a:close/>
                  <a:moveTo>
                    <a:pt x="622160" y="964651"/>
                  </a:moveTo>
                  <a:cubicBezTo>
                    <a:pt x="431162" y="949276"/>
                    <a:pt x="130425" y="952373"/>
                    <a:pt x="103608" y="941200"/>
                  </a:cubicBezTo>
                  <a:cubicBezTo>
                    <a:pt x="87478" y="851208"/>
                    <a:pt x="89593" y="451562"/>
                    <a:pt x="91662" y="359532"/>
                  </a:cubicBezTo>
                  <a:cubicBezTo>
                    <a:pt x="93062" y="297084"/>
                    <a:pt x="84911" y="185712"/>
                    <a:pt x="151144" y="152784"/>
                  </a:cubicBezTo>
                  <a:cubicBezTo>
                    <a:pt x="205928" y="125551"/>
                    <a:pt x="281058" y="144365"/>
                    <a:pt x="338968" y="150885"/>
                  </a:cubicBezTo>
                  <a:cubicBezTo>
                    <a:pt x="442626" y="162556"/>
                    <a:pt x="545506" y="157452"/>
                    <a:pt x="649521" y="156689"/>
                  </a:cubicBezTo>
                  <a:cubicBezTo>
                    <a:pt x="656879" y="156643"/>
                    <a:pt x="666289" y="157328"/>
                    <a:pt x="676711" y="158137"/>
                  </a:cubicBezTo>
                  <a:cubicBezTo>
                    <a:pt x="667565" y="175846"/>
                    <a:pt x="658092" y="193383"/>
                    <a:pt x="648324" y="210687"/>
                  </a:cubicBezTo>
                  <a:cubicBezTo>
                    <a:pt x="610976" y="276823"/>
                    <a:pt x="568838" y="340080"/>
                    <a:pt x="525736" y="402559"/>
                  </a:cubicBezTo>
                  <a:cubicBezTo>
                    <a:pt x="458196" y="500471"/>
                    <a:pt x="388137" y="597107"/>
                    <a:pt x="329200" y="700388"/>
                  </a:cubicBezTo>
                  <a:cubicBezTo>
                    <a:pt x="306677" y="667227"/>
                    <a:pt x="287404" y="639123"/>
                    <a:pt x="251084" y="620371"/>
                  </a:cubicBezTo>
                  <a:cubicBezTo>
                    <a:pt x="226662" y="607766"/>
                    <a:pt x="194915" y="620729"/>
                    <a:pt x="194059" y="650778"/>
                  </a:cubicBezTo>
                  <a:cubicBezTo>
                    <a:pt x="193453" y="672346"/>
                    <a:pt x="193873" y="690973"/>
                    <a:pt x="202490" y="711265"/>
                  </a:cubicBezTo>
                  <a:cubicBezTo>
                    <a:pt x="209381" y="727465"/>
                    <a:pt x="217158" y="743321"/>
                    <a:pt x="225138" y="759008"/>
                  </a:cubicBezTo>
                  <a:cubicBezTo>
                    <a:pt x="241766" y="791702"/>
                    <a:pt x="260370" y="823711"/>
                    <a:pt x="278880" y="855379"/>
                  </a:cubicBezTo>
                  <a:cubicBezTo>
                    <a:pt x="300408" y="892197"/>
                    <a:pt x="365194" y="903292"/>
                    <a:pt x="386831" y="858771"/>
                  </a:cubicBezTo>
                  <a:cubicBezTo>
                    <a:pt x="448832" y="731183"/>
                    <a:pt x="531351" y="615500"/>
                    <a:pt x="612096" y="499397"/>
                  </a:cubicBezTo>
                  <a:cubicBezTo>
                    <a:pt x="654172" y="438910"/>
                    <a:pt x="697259" y="377163"/>
                    <a:pt x="735960" y="313050"/>
                  </a:cubicBezTo>
                  <a:cubicBezTo>
                    <a:pt x="738168" y="337497"/>
                    <a:pt x="741310" y="359687"/>
                    <a:pt x="741528" y="373086"/>
                  </a:cubicBezTo>
                  <a:cubicBezTo>
                    <a:pt x="752697" y="1045056"/>
                    <a:pt x="739179" y="974081"/>
                    <a:pt x="622160" y="9646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615;p29"/>
            <p:cNvSpPr/>
            <p:nvPr/>
          </p:nvSpPr>
          <p:spPr>
            <a:xfrm rot="912051">
              <a:off x="7938836" y="5021915"/>
              <a:ext cx="491804" cy="516465"/>
            </a:xfrm>
            <a:custGeom>
              <a:avLst/>
              <a:gdLst/>
              <a:ahLst/>
              <a:cxnLst/>
              <a:rect l="l" t="t" r="r" b="b"/>
              <a:pathLst>
                <a:path w="983620" h="1032998" extrusionOk="0">
                  <a:moveTo>
                    <a:pt x="983563" y="54539"/>
                  </a:moveTo>
                  <a:cubicBezTo>
                    <a:pt x="982054" y="15278"/>
                    <a:pt x="942778" y="-13433"/>
                    <a:pt x="905664" y="6502"/>
                  </a:cubicBezTo>
                  <a:cubicBezTo>
                    <a:pt x="866699" y="27447"/>
                    <a:pt x="843740" y="76170"/>
                    <a:pt x="819272" y="111634"/>
                  </a:cubicBezTo>
                  <a:cubicBezTo>
                    <a:pt x="817157" y="114700"/>
                    <a:pt x="814917" y="117656"/>
                    <a:pt x="812786" y="120691"/>
                  </a:cubicBezTo>
                  <a:cubicBezTo>
                    <a:pt x="792736" y="118901"/>
                    <a:pt x="768968" y="125219"/>
                    <a:pt x="750038" y="127444"/>
                  </a:cubicBezTo>
                  <a:cubicBezTo>
                    <a:pt x="451913" y="162302"/>
                    <a:pt x="173326" y="73119"/>
                    <a:pt x="50753" y="184757"/>
                  </a:cubicBezTo>
                  <a:cubicBezTo>
                    <a:pt x="122" y="230880"/>
                    <a:pt x="-484" y="305326"/>
                    <a:pt x="91" y="368708"/>
                  </a:cubicBezTo>
                  <a:cubicBezTo>
                    <a:pt x="4602" y="863060"/>
                    <a:pt x="9346" y="952414"/>
                    <a:pt x="70617" y="1014224"/>
                  </a:cubicBezTo>
                  <a:cubicBezTo>
                    <a:pt x="90247" y="1034033"/>
                    <a:pt x="129212" y="1029629"/>
                    <a:pt x="154240" y="1030610"/>
                  </a:cubicBezTo>
                  <a:cubicBezTo>
                    <a:pt x="222868" y="1033302"/>
                    <a:pt x="291620" y="1033115"/>
                    <a:pt x="360280" y="1032866"/>
                  </a:cubicBezTo>
                  <a:cubicBezTo>
                    <a:pt x="944427" y="1030750"/>
                    <a:pt x="891820" y="1043277"/>
                    <a:pt x="912741" y="380223"/>
                  </a:cubicBezTo>
                  <a:cubicBezTo>
                    <a:pt x="913892" y="343794"/>
                    <a:pt x="938065" y="246427"/>
                    <a:pt x="905353" y="208348"/>
                  </a:cubicBezTo>
                  <a:cubicBezTo>
                    <a:pt x="912415" y="198560"/>
                    <a:pt x="919601" y="188865"/>
                    <a:pt x="926414" y="178906"/>
                  </a:cubicBezTo>
                  <a:cubicBezTo>
                    <a:pt x="950198" y="144157"/>
                    <a:pt x="985243" y="98282"/>
                    <a:pt x="983563" y="54539"/>
                  </a:cubicBezTo>
                  <a:close/>
                  <a:moveTo>
                    <a:pt x="598969" y="942019"/>
                  </a:moveTo>
                  <a:cubicBezTo>
                    <a:pt x="443296" y="946081"/>
                    <a:pt x="279861" y="956756"/>
                    <a:pt x="124157" y="941054"/>
                  </a:cubicBezTo>
                  <a:cubicBezTo>
                    <a:pt x="81365" y="878295"/>
                    <a:pt x="96796" y="786794"/>
                    <a:pt x="92876" y="588714"/>
                  </a:cubicBezTo>
                  <a:cubicBezTo>
                    <a:pt x="83341" y="107168"/>
                    <a:pt x="15522" y="247189"/>
                    <a:pt x="689327" y="220034"/>
                  </a:cubicBezTo>
                  <a:cubicBezTo>
                    <a:pt x="701040" y="219567"/>
                    <a:pt x="719021" y="219770"/>
                    <a:pt x="738760" y="218976"/>
                  </a:cubicBezTo>
                  <a:cubicBezTo>
                    <a:pt x="693122" y="275729"/>
                    <a:pt x="643596" y="331531"/>
                    <a:pt x="594831" y="387086"/>
                  </a:cubicBezTo>
                  <a:cubicBezTo>
                    <a:pt x="511270" y="482305"/>
                    <a:pt x="426512" y="579424"/>
                    <a:pt x="357868" y="686564"/>
                  </a:cubicBezTo>
                  <a:cubicBezTo>
                    <a:pt x="353513" y="678472"/>
                    <a:pt x="349391" y="670271"/>
                    <a:pt x="344880" y="662273"/>
                  </a:cubicBezTo>
                  <a:cubicBezTo>
                    <a:pt x="333261" y="641623"/>
                    <a:pt x="321175" y="621518"/>
                    <a:pt x="307331" y="602299"/>
                  </a:cubicBezTo>
                  <a:cubicBezTo>
                    <a:pt x="292803" y="582147"/>
                    <a:pt x="280265" y="561606"/>
                    <a:pt x="257322" y="550137"/>
                  </a:cubicBezTo>
                  <a:cubicBezTo>
                    <a:pt x="239232" y="541081"/>
                    <a:pt x="210393" y="545344"/>
                    <a:pt x="205462" y="569371"/>
                  </a:cubicBezTo>
                  <a:cubicBezTo>
                    <a:pt x="195351" y="618638"/>
                    <a:pt x="220457" y="669711"/>
                    <a:pt x="238703" y="714574"/>
                  </a:cubicBezTo>
                  <a:cubicBezTo>
                    <a:pt x="257213" y="760060"/>
                    <a:pt x="278477" y="804394"/>
                    <a:pt x="299211" y="848900"/>
                  </a:cubicBezTo>
                  <a:cubicBezTo>
                    <a:pt x="318530" y="890355"/>
                    <a:pt x="386863" y="893530"/>
                    <a:pt x="408484" y="852324"/>
                  </a:cubicBezTo>
                  <a:cubicBezTo>
                    <a:pt x="483801" y="708739"/>
                    <a:pt x="586012" y="588185"/>
                    <a:pt x="691847" y="467615"/>
                  </a:cubicBezTo>
                  <a:cubicBezTo>
                    <a:pt x="734701" y="418800"/>
                    <a:pt x="777476" y="369890"/>
                    <a:pt x="818821" y="319783"/>
                  </a:cubicBezTo>
                  <a:cubicBezTo>
                    <a:pt x="820190" y="343420"/>
                    <a:pt x="822477" y="364880"/>
                    <a:pt x="822259" y="378044"/>
                  </a:cubicBezTo>
                  <a:cubicBezTo>
                    <a:pt x="812646" y="956911"/>
                    <a:pt x="823425" y="936152"/>
                    <a:pt x="598969" y="9420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16;p29"/>
            <p:cNvSpPr/>
            <p:nvPr/>
          </p:nvSpPr>
          <p:spPr>
            <a:xfrm rot="912051">
              <a:off x="8966167" y="3491539"/>
              <a:ext cx="1392216" cy="249022"/>
            </a:xfrm>
            <a:custGeom>
              <a:avLst/>
              <a:gdLst/>
              <a:ahLst/>
              <a:cxnLst/>
              <a:rect l="l" t="t" r="r" b="b"/>
              <a:pathLst>
                <a:path w="2784467" h="498076" extrusionOk="0">
                  <a:moveTo>
                    <a:pt x="2779024" y="392165"/>
                  </a:moveTo>
                  <a:cubicBezTo>
                    <a:pt x="2758508" y="344081"/>
                    <a:pt x="2732251" y="301676"/>
                    <a:pt x="2701312" y="259614"/>
                  </a:cubicBezTo>
                  <a:cubicBezTo>
                    <a:pt x="2670140" y="217240"/>
                    <a:pt x="2631005" y="163227"/>
                    <a:pt x="2570356" y="180780"/>
                  </a:cubicBezTo>
                  <a:cubicBezTo>
                    <a:pt x="2524267" y="194116"/>
                    <a:pt x="2504201" y="249250"/>
                    <a:pt x="2485006" y="291748"/>
                  </a:cubicBezTo>
                  <a:cubicBezTo>
                    <a:pt x="2479796" y="280995"/>
                    <a:pt x="2474741" y="268811"/>
                    <a:pt x="2470385" y="259302"/>
                  </a:cubicBezTo>
                  <a:cubicBezTo>
                    <a:pt x="2448281" y="211000"/>
                    <a:pt x="2426178" y="162713"/>
                    <a:pt x="2404075" y="114411"/>
                  </a:cubicBezTo>
                  <a:cubicBezTo>
                    <a:pt x="2384989" y="72706"/>
                    <a:pt x="2364347" y="21292"/>
                    <a:pt x="2315194" y="7847"/>
                  </a:cubicBezTo>
                  <a:cubicBezTo>
                    <a:pt x="2259166" y="-7481"/>
                    <a:pt x="2219952" y="30940"/>
                    <a:pt x="2194660" y="75538"/>
                  </a:cubicBezTo>
                  <a:cubicBezTo>
                    <a:pt x="2168450" y="121725"/>
                    <a:pt x="2142442" y="168020"/>
                    <a:pt x="2116325" y="214268"/>
                  </a:cubicBezTo>
                  <a:cubicBezTo>
                    <a:pt x="2096711" y="249001"/>
                    <a:pt x="2078543" y="295514"/>
                    <a:pt x="2048288" y="319727"/>
                  </a:cubicBezTo>
                  <a:cubicBezTo>
                    <a:pt x="2044306" y="322917"/>
                    <a:pt x="2040977" y="322871"/>
                    <a:pt x="2032733" y="317766"/>
                  </a:cubicBezTo>
                  <a:cubicBezTo>
                    <a:pt x="2018843" y="309161"/>
                    <a:pt x="2008172" y="293989"/>
                    <a:pt x="1998793" y="280621"/>
                  </a:cubicBezTo>
                  <a:cubicBezTo>
                    <a:pt x="1970918" y="240831"/>
                    <a:pt x="1946731" y="198100"/>
                    <a:pt x="1925467" y="154450"/>
                  </a:cubicBezTo>
                  <a:cubicBezTo>
                    <a:pt x="1914812" y="132571"/>
                    <a:pt x="1904841" y="110334"/>
                    <a:pt x="1895866" y="87707"/>
                  </a:cubicBezTo>
                  <a:cubicBezTo>
                    <a:pt x="1887109" y="65657"/>
                    <a:pt x="1880514" y="42548"/>
                    <a:pt x="1863496" y="24995"/>
                  </a:cubicBezTo>
                  <a:cubicBezTo>
                    <a:pt x="1842046" y="2851"/>
                    <a:pt x="1811652" y="-6159"/>
                    <a:pt x="1782316" y="4423"/>
                  </a:cubicBezTo>
                  <a:cubicBezTo>
                    <a:pt x="1756059" y="13900"/>
                    <a:pt x="1741360" y="36697"/>
                    <a:pt x="1732385" y="61984"/>
                  </a:cubicBezTo>
                  <a:cubicBezTo>
                    <a:pt x="1717250" y="104685"/>
                    <a:pt x="1712304" y="151089"/>
                    <a:pt x="1704510" y="195485"/>
                  </a:cubicBezTo>
                  <a:cubicBezTo>
                    <a:pt x="1697635" y="234591"/>
                    <a:pt x="1690262" y="276482"/>
                    <a:pt x="1671783" y="312195"/>
                  </a:cubicBezTo>
                  <a:cubicBezTo>
                    <a:pt x="1659075" y="295296"/>
                    <a:pt x="1649446" y="275097"/>
                    <a:pt x="1638760" y="256906"/>
                  </a:cubicBezTo>
                  <a:cubicBezTo>
                    <a:pt x="1623019" y="230094"/>
                    <a:pt x="1607261" y="203266"/>
                    <a:pt x="1591520" y="176454"/>
                  </a:cubicBezTo>
                  <a:cubicBezTo>
                    <a:pt x="1577832" y="153143"/>
                    <a:pt x="1565108" y="127840"/>
                    <a:pt x="1546971" y="107548"/>
                  </a:cubicBezTo>
                  <a:cubicBezTo>
                    <a:pt x="1504630" y="60179"/>
                    <a:pt x="1439985" y="64272"/>
                    <a:pt x="1394440" y="104280"/>
                  </a:cubicBezTo>
                  <a:cubicBezTo>
                    <a:pt x="1353577" y="140165"/>
                    <a:pt x="1326341" y="195407"/>
                    <a:pt x="1296709" y="240286"/>
                  </a:cubicBezTo>
                  <a:cubicBezTo>
                    <a:pt x="1281621" y="263146"/>
                    <a:pt x="1266626" y="286053"/>
                    <a:pt x="1251584" y="308943"/>
                  </a:cubicBezTo>
                  <a:cubicBezTo>
                    <a:pt x="1233727" y="268811"/>
                    <a:pt x="1215808" y="228693"/>
                    <a:pt x="1197562" y="188747"/>
                  </a:cubicBezTo>
                  <a:cubicBezTo>
                    <a:pt x="1168599" y="125304"/>
                    <a:pt x="1116257" y="63245"/>
                    <a:pt x="1038840" y="74231"/>
                  </a:cubicBezTo>
                  <a:cubicBezTo>
                    <a:pt x="965141" y="84704"/>
                    <a:pt x="940767" y="159617"/>
                    <a:pt x="918617" y="220150"/>
                  </a:cubicBezTo>
                  <a:cubicBezTo>
                    <a:pt x="906111" y="254323"/>
                    <a:pt x="894678" y="288838"/>
                    <a:pt x="884209" y="323649"/>
                  </a:cubicBezTo>
                  <a:cubicBezTo>
                    <a:pt x="876074" y="296167"/>
                    <a:pt x="870723" y="267208"/>
                    <a:pt x="862339" y="243336"/>
                  </a:cubicBezTo>
                  <a:cubicBezTo>
                    <a:pt x="839614" y="178679"/>
                    <a:pt x="798782" y="109524"/>
                    <a:pt x="726421" y="93823"/>
                  </a:cubicBezTo>
                  <a:cubicBezTo>
                    <a:pt x="645302" y="76223"/>
                    <a:pt x="578868" y="128618"/>
                    <a:pt x="529030" y="186553"/>
                  </a:cubicBezTo>
                  <a:cubicBezTo>
                    <a:pt x="492398" y="229129"/>
                    <a:pt x="456264" y="272140"/>
                    <a:pt x="420161" y="315199"/>
                  </a:cubicBezTo>
                  <a:cubicBezTo>
                    <a:pt x="409460" y="265636"/>
                    <a:pt x="398462" y="216089"/>
                    <a:pt x="384945" y="167444"/>
                  </a:cubicBezTo>
                  <a:cubicBezTo>
                    <a:pt x="366886" y="102428"/>
                    <a:pt x="325292" y="32558"/>
                    <a:pt x="248389" y="35375"/>
                  </a:cubicBezTo>
                  <a:cubicBezTo>
                    <a:pt x="160302" y="38596"/>
                    <a:pt x="121104" y="118861"/>
                    <a:pt x="96060" y="191346"/>
                  </a:cubicBezTo>
                  <a:cubicBezTo>
                    <a:pt x="68606" y="270864"/>
                    <a:pt x="33328" y="347100"/>
                    <a:pt x="2824" y="425373"/>
                  </a:cubicBezTo>
                  <a:cubicBezTo>
                    <a:pt x="-14006" y="468556"/>
                    <a:pt x="48851" y="492256"/>
                    <a:pt x="73350" y="457756"/>
                  </a:cubicBezTo>
                  <a:cubicBezTo>
                    <a:pt x="114244" y="400179"/>
                    <a:pt x="144218" y="336502"/>
                    <a:pt x="170988" y="271254"/>
                  </a:cubicBezTo>
                  <a:cubicBezTo>
                    <a:pt x="182919" y="242169"/>
                    <a:pt x="192174" y="211669"/>
                    <a:pt x="205286" y="183114"/>
                  </a:cubicBezTo>
                  <a:cubicBezTo>
                    <a:pt x="213422" y="165390"/>
                    <a:pt x="226441" y="139822"/>
                    <a:pt x="248311" y="136586"/>
                  </a:cubicBezTo>
                  <a:cubicBezTo>
                    <a:pt x="259526" y="134921"/>
                    <a:pt x="265282" y="142795"/>
                    <a:pt x="272328" y="155835"/>
                  </a:cubicBezTo>
                  <a:cubicBezTo>
                    <a:pt x="284010" y="177434"/>
                    <a:pt x="288769" y="203546"/>
                    <a:pt x="294307" y="228320"/>
                  </a:cubicBezTo>
                  <a:cubicBezTo>
                    <a:pt x="310111" y="298953"/>
                    <a:pt x="326132" y="369524"/>
                    <a:pt x="342138" y="440110"/>
                  </a:cubicBezTo>
                  <a:cubicBezTo>
                    <a:pt x="350009" y="474812"/>
                    <a:pt x="401791" y="495773"/>
                    <a:pt x="427379" y="465506"/>
                  </a:cubicBezTo>
                  <a:cubicBezTo>
                    <a:pt x="481261" y="401751"/>
                    <a:pt x="535081" y="337918"/>
                    <a:pt x="588994" y="274195"/>
                  </a:cubicBezTo>
                  <a:cubicBezTo>
                    <a:pt x="617397" y="240629"/>
                    <a:pt x="666986" y="175302"/>
                    <a:pt x="713479" y="197617"/>
                  </a:cubicBezTo>
                  <a:cubicBezTo>
                    <a:pt x="726592" y="203904"/>
                    <a:pt x="741929" y="225208"/>
                    <a:pt x="751324" y="243523"/>
                  </a:cubicBezTo>
                  <a:cubicBezTo>
                    <a:pt x="763582" y="267425"/>
                    <a:pt x="769850" y="293102"/>
                    <a:pt x="776897" y="319183"/>
                  </a:cubicBezTo>
                  <a:cubicBezTo>
                    <a:pt x="794800" y="385412"/>
                    <a:pt x="818335" y="449882"/>
                    <a:pt x="877241" y="490202"/>
                  </a:cubicBezTo>
                  <a:cubicBezTo>
                    <a:pt x="903855" y="508409"/>
                    <a:pt x="946584" y="493470"/>
                    <a:pt x="954486" y="461553"/>
                  </a:cubicBezTo>
                  <a:cubicBezTo>
                    <a:pt x="968812" y="403665"/>
                    <a:pt x="985596" y="346446"/>
                    <a:pt x="1005040" y="290067"/>
                  </a:cubicBezTo>
                  <a:cubicBezTo>
                    <a:pt x="1014513" y="262617"/>
                    <a:pt x="1024468" y="235307"/>
                    <a:pt x="1035309" y="208370"/>
                  </a:cubicBezTo>
                  <a:cubicBezTo>
                    <a:pt x="1039633" y="197617"/>
                    <a:pt x="1046664" y="177201"/>
                    <a:pt x="1056744" y="177496"/>
                  </a:cubicBezTo>
                  <a:cubicBezTo>
                    <a:pt x="1088491" y="178461"/>
                    <a:pt x="1108759" y="250199"/>
                    <a:pt x="1118652" y="272810"/>
                  </a:cubicBezTo>
                  <a:cubicBezTo>
                    <a:pt x="1144084" y="330900"/>
                    <a:pt x="1169532" y="388975"/>
                    <a:pt x="1194980" y="447066"/>
                  </a:cubicBezTo>
                  <a:cubicBezTo>
                    <a:pt x="1212028" y="485985"/>
                    <a:pt x="1267481" y="481332"/>
                    <a:pt x="1288402" y="450007"/>
                  </a:cubicBezTo>
                  <a:cubicBezTo>
                    <a:pt x="1332469" y="383964"/>
                    <a:pt x="1376443" y="317875"/>
                    <a:pt x="1420308" y="251693"/>
                  </a:cubicBezTo>
                  <a:cubicBezTo>
                    <a:pt x="1431025" y="235525"/>
                    <a:pt x="1441307" y="218905"/>
                    <a:pt x="1452599" y="203126"/>
                  </a:cubicBezTo>
                  <a:cubicBezTo>
                    <a:pt x="1456161" y="198146"/>
                    <a:pt x="1465059" y="189945"/>
                    <a:pt x="1469088" y="185168"/>
                  </a:cubicBezTo>
                  <a:cubicBezTo>
                    <a:pt x="1477207" y="200916"/>
                    <a:pt x="1488065" y="217178"/>
                    <a:pt x="1497273" y="232941"/>
                  </a:cubicBezTo>
                  <a:cubicBezTo>
                    <a:pt x="1516903" y="266492"/>
                    <a:pt x="1536518" y="300042"/>
                    <a:pt x="1556133" y="333608"/>
                  </a:cubicBezTo>
                  <a:cubicBezTo>
                    <a:pt x="1575001" y="365882"/>
                    <a:pt x="1594273" y="399868"/>
                    <a:pt x="1627250" y="419849"/>
                  </a:cubicBezTo>
                  <a:cubicBezTo>
                    <a:pt x="1664192" y="442211"/>
                    <a:pt x="1710530" y="437542"/>
                    <a:pt x="1740940" y="406497"/>
                  </a:cubicBezTo>
                  <a:cubicBezTo>
                    <a:pt x="1765859" y="381070"/>
                    <a:pt x="1780760" y="342836"/>
                    <a:pt x="1791415" y="309550"/>
                  </a:cubicBezTo>
                  <a:cubicBezTo>
                    <a:pt x="1803190" y="272779"/>
                    <a:pt x="1809195" y="234498"/>
                    <a:pt x="1815681" y="196528"/>
                  </a:cubicBezTo>
                  <a:cubicBezTo>
                    <a:pt x="1816303" y="192918"/>
                    <a:pt x="1816957" y="189323"/>
                    <a:pt x="1817579" y="185728"/>
                  </a:cubicBezTo>
                  <a:cubicBezTo>
                    <a:pt x="1825667" y="203453"/>
                    <a:pt x="1834067" y="221022"/>
                    <a:pt x="1843166" y="238263"/>
                  </a:cubicBezTo>
                  <a:cubicBezTo>
                    <a:pt x="1869236" y="287702"/>
                    <a:pt x="1898588" y="341062"/>
                    <a:pt x="1936915" y="382159"/>
                  </a:cubicBezTo>
                  <a:cubicBezTo>
                    <a:pt x="1978369" y="426603"/>
                    <a:pt x="2040324" y="450303"/>
                    <a:pt x="2097690" y="420954"/>
                  </a:cubicBezTo>
                  <a:cubicBezTo>
                    <a:pt x="2146642" y="395916"/>
                    <a:pt x="2172587" y="344765"/>
                    <a:pt x="2198502" y="299031"/>
                  </a:cubicBezTo>
                  <a:cubicBezTo>
                    <a:pt x="2228538" y="246044"/>
                    <a:pt x="2258574" y="193042"/>
                    <a:pt x="2288611" y="140056"/>
                  </a:cubicBezTo>
                  <a:cubicBezTo>
                    <a:pt x="2288782" y="139760"/>
                    <a:pt x="2289093" y="139324"/>
                    <a:pt x="2289311" y="138966"/>
                  </a:cubicBezTo>
                  <a:cubicBezTo>
                    <a:pt x="2295253" y="151898"/>
                    <a:pt x="2300853" y="165001"/>
                    <a:pt x="2306623" y="178010"/>
                  </a:cubicBezTo>
                  <a:cubicBezTo>
                    <a:pt x="2331947" y="235105"/>
                    <a:pt x="2355746" y="293195"/>
                    <a:pt x="2382702" y="349527"/>
                  </a:cubicBezTo>
                  <a:cubicBezTo>
                    <a:pt x="2406765" y="399775"/>
                    <a:pt x="2456277" y="446568"/>
                    <a:pt x="2516054" y="429793"/>
                  </a:cubicBezTo>
                  <a:cubicBezTo>
                    <a:pt x="2553759" y="419211"/>
                    <a:pt x="2570138" y="385847"/>
                    <a:pt x="2586036" y="353635"/>
                  </a:cubicBezTo>
                  <a:cubicBezTo>
                    <a:pt x="2591277" y="343007"/>
                    <a:pt x="2596535" y="332379"/>
                    <a:pt x="2601777" y="321735"/>
                  </a:cubicBezTo>
                  <a:cubicBezTo>
                    <a:pt x="2604685" y="325516"/>
                    <a:pt x="2607626" y="329266"/>
                    <a:pt x="2610503" y="333079"/>
                  </a:cubicBezTo>
                  <a:cubicBezTo>
                    <a:pt x="2617954" y="342991"/>
                    <a:pt x="2625047" y="353153"/>
                    <a:pt x="2632249" y="363268"/>
                  </a:cubicBezTo>
                  <a:cubicBezTo>
                    <a:pt x="2653419" y="393021"/>
                    <a:pt x="2675134" y="422261"/>
                    <a:pt x="2696600" y="451781"/>
                  </a:cubicBezTo>
                  <a:cubicBezTo>
                    <a:pt x="2711408" y="472151"/>
                    <a:pt x="2745457" y="471544"/>
                    <a:pt x="2763734" y="457897"/>
                  </a:cubicBezTo>
                  <a:cubicBezTo>
                    <a:pt x="2785402" y="441697"/>
                    <a:pt x="2789337" y="416348"/>
                    <a:pt x="2779024" y="3921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17;p29"/>
            <p:cNvSpPr/>
            <p:nvPr/>
          </p:nvSpPr>
          <p:spPr>
            <a:xfrm rot="912051">
              <a:off x="8789977" y="4298379"/>
              <a:ext cx="1330713" cy="269168"/>
            </a:xfrm>
            <a:custGeom>
              <a:avLst/>
              <a:gdLst/>
              <a:ahLst/>
              <a:cxnLst/>
              <a:rect l="l" t="t" r="r" b="b"/>
              <a:pathLst>
                <a:path w="2661460" h="538371" extrusionOk="0">
                  <a:moveTo>
                    <a:pt x="2634189" y="234828"/>
                  </a:moveTo>
                  <a:cubicBezTo>
                    <a:pt x="2617001" y="199737"/>
                    <a:pt x="2602395" y="160974"/>
                    <a:pt x="2579265" y="129338"/>
                  </a:cubicBezTo>
                  <a:cubicBezTo>
                    <a:pt x="2549338" y="88396"/>
                    <a:pt x="2495844" y="73799"/>
                    <a:pt x="2452322" y="103101"/>
                  </a:cubicBezTo>
                  <a:cubicBezTo>
                    <a:pt x="2416763" y="127050"/>
                    <a:pt x="2400928" y="169673"/>
                    <a:pt x="2387474" y="208654"/>
                  </a:cubicBezTo>
                  <a:cubicBezTo>
                    <a:pt x="2382169" y="223997"/>
                    <a:pt x="2377690" y="240570"/>
                    <a:pt x="2370799" y="254980"/>
                  </a:cubicBezTo>
                  <a:cubicBezTo>
                    <a:pt x="2368186" y="260458"/>
                    <a:pt x="2364561" y="266589"/>
                    <a:pt x="2360688" y="271771"/>
                  </a:cubicBezTo>
                  <a:cubicBezTo>
                    <a:pt x="2360937" y="270728"/>
                    <a:pt x="2350173" y="281823"/>
                    <a:pt x="2352802" y="279769"/>
                  </a:cubicBezTo>
                  <a:cubicBezTo>
                    <a:pt x="2355026" y="278026"/>
                    <a:pt x="2346689" y="284609"/>
                    <a:pt x="2344558" y="286087"/>
                  </a:cubicBezTo>
                  <a:cubicBezTo>
                    <a:pt x="2344511" y="286041"/>
                    <a:pt x="2344511" y="286009"/>
                    <a:pt x="2344464" y="285947"/>
                  </a:cubicBezTo>
                  <a:cubicBezTo>
                    <a:pt x="2344776" y="285652"/>
                    <a:pt x="2345180" y="285294"/>
                    <a:pt x="2345989" y="284593"/>
                  </a:cubicBezTo>
                  <a:cubicBezTo>
                    <a:pt x="2346113" y="284485"/>
                    <a:pt x="2345149" y="284889"/>
                    <a:pt x="2343982" y="285387"/>
                  </a:cubicBezTo>
                  <a:cubicBezTo>
                    <a:pt x="2341322" y="282166"/>
                    <a:pt x="2336640" y="277466"/>
                    <a:pt x="2334742" y="274385"/>
                  </a:cubicBezTo>
                  <a:cubicBezTo>
                    <a:pt x="2312950" y="239092"/>
                    <a:pt x="2292853" y="202616"/>
                    <a:pt x="2271963" y="166778"/>
                  </a:cubicBezTo>
                  <a:cubicBezTo>
                    <a:pt x="2261728" y="149241"/>
                    <a:pt x="2251509" y="131688"/>
                    <a:pt x="2241273" y="114134"/>
                  </a:cubicBezTo>
                  <a:cubicBezTo>
                    <a:pt x="2229498" y="93936"/>
                    <a:pt x="2218921" y="69878"/>
                    <a:pt x="2203397" y="52340"/>
                  </a:cubicBezTo>
                  <a:cubicBezTo>
                    <a:pt x="2171199" y="15973"/>
                    <a:pt x="2114144" y="14355"/>
                    <a:pt x="2077823" y="45867"/>
                  </a:cubicBezTo>
                  <a:cubicBezTo>
                    <a:pt x="2046604" y="72943"/>
                    <a:pt x="2035700" y="117496"/>
                    <a:pt x="2021359" y="154703"/>
                  </a:cubicBezTo>
                  <a:cubicBezTo>
                    <a:pt x="2008822" y="187273"/>
                    <a:pt x="1994962" y="228915"/>
                    <a:pt x="1982052" y="256412"/>
                  </a:cubicBezTo>
                  <a:cubicBezTo>
                    <a:pt x="1978894" y="263119"/>
                    <a:pt x="1975223" y="269872"/>
                    <a:pt x="1971023" y="275972"/>
                  </a:cubicBezTo>
                  <a:cubicBezTo>
                    <a:pt x="1968954" y="278976"/>
                    <a:pt x="1965112" y="283240"/>
                    <a:pt x="1964024" y="284422"/>
                  </a:cubicBezTo>
                  <a:cubicBezTo>
                    <a:pt x="1964024" y="284422"/>
                    <a:pt x="1964024" y="284422"/>
                    <a:pt x="1964024" y="284422"/>
                  </a:cubicBezTo>
                  <a:cubicBezTo>
                    <a:pt x="1964366" y="284049"/>
                    <a:pt x="1964366" y="283940"/>
                    <a:pt x="1963899" y="284204"/>
                  </a:cubicBezTo>
                  <a:cubicBezTo>
                    <a:pt x="1961659" y="280143"/>
                    <a:pt x="1959404" y="276097"/>
                    <a:pt x="1957148" y="272051"/>
                  </a:cubicBezTo>
                  <a:cubicBezTo>
                    <a:pt x="1946555" y="253051"/>
                    <a:pt x="1935947" y="234050"/>
                    <a:pt x="1925339" y="215050"/>
                  </a:cubicBezTo>
                  <a:cubicBezTo>
                    <a:pt x="1905646" y="179756"/>
                    <a:pt x="1885969" y="144463"/>
                    <a:pt x="1866277" y="109170"/>
                  </a:cubicBezTo>
                  <a:cubicBezTo>
                    <a:pt x="1847160" y="74888"/>
                    <a:pt x="1828914" y="38382"/>
                    <a:pt x="1794802" y="16533"/>
                  </a:cubicBezTo>
                  <a:cubicBezTo>
                    <a:pt x="1758466" y="-6731"/>
                    <a:pt x="1706451" y="-6062"/>
                    <a:pt x="1673132" y="22478"/>
                  </a:cubicBezTo>
                  <a:cubicBezTo>
                    <a:pt x="1642380" y="48823"/>
                    <a:pt x="1629843" y="98666"/>
                    <a:pt x="1614101" y="135080"/>
                  </a:cubicBezTo>
                  <a:cubicBezTo>
                    <a:pt x="1597271" y="174014"/>
                    <a:pt x="1580456" y="212949"/>
                    <a:pt x="1563611" y="251868"/>
                  </a:cubicBezTo>
                  <a:cubicBezTo>
                    <a:pt x="1557560" y="265873"/>
                    <a:pt x="1554231" y="274510"/>
                    <a:pt x="1545567" y="288857"/>
                  </a:cubicBezTo>
                  <a:cubicBezTo>
                    <a:pt x="1542129" y="294537"/>
                    <a:pt x="1540745" y="297151"/>
                    <a:pt x="1538427" y="299812"/>
                  </a:cubicBezTo>
                  <a:cubicBezTo>
                    <a:pt x="1536047" y="302536"/>
                    <a:pt x="1533325" y="304901"/>
                    <a:pt x="1530681" y="307344"/>
                  </a:cubicBezTo>
                  <a:cubicBezTo>
                    <a:pt x="1534834" y="303485"/>
                    <a:pt x="1528581" y="306784"/>
                    <a:pt x="1527865" y="307951"/>
                  </a:cubicBezTo>
                  <a:cubicBezTo>
                    <a:pt x="1527663" y="307982"/>
                    <a:pt x="1527430" y="308029"/>
                    <a:pt x="1527212" y="308060"/>
                  </a:cubicBezTo>
                  <a:cubicBezTo>
                    <a:pt x="1525345" y="305632"/>
                    <a:pt x="1522779" y="302971"/>
                    <a:pt x="1521721" y="301540"/>
                  </a:cubicBezTo>
                  <a:cubicBezTo>
                    <a:pt x="1514130" y="291254"/>
                    <a:pt x="1506695" y="280843"/>
                    <a:pt x="1499182" y="270495"/>
                  </a:cubicBezTo>
                  <a:cubicBezTo>
                    <a:pt x="1474777" y="236867"/>
                    <a:pt x="1450356" y="203239"/>
                    <a:pt x="1425950" y="169611"/>
                  </a:cubicBezTo>
                  <a:cubicBezTo>
                    <a:pt x="1402680" y="137523"/>
                    <a:pt x="1380514" y="99491"/>
                    <a:pt x="1340367" y="86731"/>
                  </a:cubicBezTo>
                  <a:cubicBezTo>
                    <a:pt x="1296020" y="72648"/>
                    <a:pt x="1252373" y="96737"/>
                    <a:pt x="1232665" y="136994"/>
                  </a:cubicBezTo>
                  <a:cubicBezTo>
                    <a:pt x="1214233" y="174621"/>
                    <a:pt x="1203764" y="217119"/>
                    <a:pt x="1190574" y="256816"/>
                  </a:cubicBezTo>
                  <a:cubicBezTo>
                    <a:pt x="1177274" y="296809"/>
                    <a:pt x="1163742" y="336724"/>
                    <a:pt x="1150691" y="376810"/>
                  </a:cubicBezTo>
                  <a:cubicBezTo>
                    <a:pt x="1148965" y="376561"/>
                    <a:pt x="1146413" y="375876"/>
                    <a:pt x="1146522" y="376078"/>
                  </a:cubicBezTo>
                  <a:cubicBezTo>
                    <a:pt x="1145465" y="375643"/>
                    <a:pt x="1144563" y="375285"/>
                    <a:pt x="1144640" y="375347"/>
                  </a:cubicBezTo>
                  <a:cubicBezTo>
                    <a:pt x="1148591" y="378942"/>
                    <a:pt x="1141001" y="372546"/>
                    <a:pt x="1140378" y="372048"/>
                  </a:cubicBezTo>
                  <a:cubicBezTo>
                    <a:pt x="1117513" y="353437"/>
                    <a:pt x="1102860" y="321131"/>
                    <a:pt x="1087243" y="295844"/>
                  </a:cubicBezTo>
                  <a:cubicBezTo>
                    <a:pt x="1065684" y="260909"/>
                    <a:pt x="1044140" y="225958"/>
                    <a:pt x="1022566" y="191023"/>
                  </a:cubicBezTo>
                  <a:cubicBezTo>
                    <a:pt x="1001536" y="157006"/>
                    <a:pt x="977659" y="120234"/>
                    <a:pt x="936703" y="108626"/>
                  </a:cubicBezTo>
                  <a:cubicBezTo>
                    <a:pt x="898142" y="97701"/>
                    <a:pt x="852271" y="109248"/>
                    <a:pt x="829779" y="144339"/>
                  </a:cubicBezTo>
                  <a:cubicBezTo>
                    <a:pt x="818890" y="161316"/>
                    <a:pt x="812311" y="182760"/>
                    <a:pt x="804378" y="201262"/>
                  </a:cubicBezTo>
                  <a:cubicBezTo>
                    <a:pt x="795745" y="221383"/>
                    <a:pt x="787112" y="241520"/>
                    <a:pt x="778494" y="261640"/>
                  </a:cubicBezTo>
                  <a:cubicBezTo>
                    <a:pt x="765693" y="291487"/>
                    <a:pt x="752689" y="327870"/>
                    <a:pt x="738736" y="353561"/>
                  </a:cubicBezTo>
                  <a:cubicBezTo>
                    <a:pt x="733619" y="345827"/>
                    <a:pt x="728268" y="337284"/>
                    <a:pt x="726495" y="334608"/>
                  </a:cubicBezTo>
                  <a:cubicBezTo>
                    <a:pt x="680110" y="264628"/>
                    <a:pt x="633725" y="194649"/>
                    <a:pt x="587356" y="124669"/>
                  </a:cubicBezTo>
                  <a:cubicBezTo>
                    <a:pt x="563775" y="89080"/>
                    <a:pt x="539510" y="56308"/>
                    <a:pt x="492285" y="56588"/>
                  </a:cubicBezTo>
                  <a:cubicBezTo>
                    <a:pt x="450878" y="56837"/>
                    <a:pt x="414791" y="78452"/>
                    <a:pt x="392874" y="113325"/>
                  </a:cubicBezTo>
                  <a:cubicBezTo>
                    <a:pt x="372559" y="145662"/>
                    <a:pt x="364720" y="185327"/>
                    <a:pt x="354314" y="221554"/>
                  </a:cubicBezTo>
                  <a:cubicBezTo>
                    <a:pt x="344421" y="256038"/>
                    <a:pt x="334543" y="290522"/>
                    <a:pt x="324651" y="325006"/>
                  </a:cubicBezTo>
                  <a:cubicBezTo>
                    <a:pt x="309391" y="292203"/>
                    <a:pt x="294178" y="259384"/>
                    <a:pt x="278826" y="226643"/>
                  </a:cubicBezTo>
                  <a:cubicBezTo>
                    <a:pt x="248541" y="162063"/>
                    <a:pt x="218146" y="71963"/>
                    <a:pt x="131832" y="73581"/>
                  </a:cubicBezTo>
                  <a:cubicBezTo>
                    <a:pt x="43450" y="75247"/>
                    <a:pt x="26479" y="183118"/>
                    <a:pt x="13258" y="251603"/>
                  </a:cubicBezTo>
                  <a:cubicBezTo>
                    <a:pt x="-2297" y="332196"/>
                    <a:pt x="-4335" y="414484"/>
                    <a:pt x="8047" y="495621"/>
                  </a:cubicBezTo>
                  <a:cubicBezTo>
                    <a:pt x="14113" y="535396"/>
                    <a:pt x="76162" y="527257"/>
                    <a:pt x="77297" y="488447"/>
                  </a:cubicBezTo>
                  <a:cubicBezTo>
                    <a:pt x="79148" y="425315"/>
                    <a:pt x="85821" y="363334"/>
                    <a:pt x="100723" y="301944"/>
                  </a:cubicBezTo>
                  <a:cubicBezTo>
                    <a:pt x="108111" y="271537"/>
                    <a:pt x="116822" y="241862"/>
                    <a:pt x="127322" y="212373"/>
                  </a:cubicBezTo>
                  <a:cubicBezTo>
                    <a:pt x="128115" y="210148"/>
                    <a:pt x="133326" y="195069"/>
                    <a:pt x="137603" y="183553"/>
                  </a:cubicBezTo>
                  <a:cubicBezTo>
                    <a:pt x="144587" y="194867"/>
                    <a:pt x="155911" y="217337"/>
                    <a:pt x="162227" y="231202"/>
                  </a:cubicBezTo>
                  <a:cubicBezTo>
                    <a:pt x="175899" y="261189"/>
                    <a:pt x="189572" y="291160"/>
                    <a:pt x="203245" y="321147"/>
                  </a:cubicBezTo>
                  <a:cubicBezTo>
                    <a:pt x="231881" y="383953"/>
                    <a:pt x="261218" y="446509"/>
                    <a:pt x="288936" y="509735"/>
                  </a:cubicBezTo>
                  <a:cubicBezTo>
                    <a:pt x="308769" y="554988"/>
                    <a:pt x="377832" y="542834"/>
                    <a:pt x="391194" y="499620"/>
                  </a:cubicBezTo>
                  <a:cubicBezTo>
                    <a:pt x="414418" y="424537"/>
                    <a:pt x="435339" y="348675"/>
                    <a:pt x="457116" y="273156"/>
                  </a:cubicBezTo>
                  <a:cubicBezTo>
                    <a:pt x="465686" y="243403"/>
                    <a:pt x="470804" y="207658"/>
                    <a:pt x="485036" y="180037"/>
                  </a:cubicBezTo>
                  <a:cubicBezTo>
                    <a:pt x="485503" y="179118"/>
                    <a:pt x="485814" y="178496"/>
                    <a:pt x="486188" y="177749"/>
                  </a:cubicBezTo>
                  <a:cubicBezTo>
                    <a:pt x="489221" y="181811"/>
                    <a:pt x="492036" y="185421"/>
                    <a:pt x="492814" y="186603"/>
                  </a:cubicBezTo>
                  <a:cubicBezTo>
                    <a:pt x="535652" y="251463"/>
                    <a:pt x="578506" y="316307"/>
                    <a:pt x="621344" y="381167"/>
                  </a:cubicBezTo>
                  <a:cubicBezTo>
                    <a:pt x="640647" y="410391"/>
                    <a:pt x="658691" y="444922"/>
                    <a:pt x="689101" y="464218"/>
                  </a:cubicBezTo>
                  <a:cubicBezTo>
                    <a:pt x="725546" y="487342"/>
                    <a:pt x="772444" y="482907"/>
                    <a:pt x="804502" y="454228"/>
                  </a:cubicBezTo>
                  <a:cubicBezTo>
                    <a:pt x="830214" y="431228"/>
                    <a:pt x="842674" y="399638"/>
                    <a:pt x="855880" y="368687"/>
                  </a:cubicBezTo>
                  <a:cubicBezTo>
                    <a:pt x="871839" y="331293"/>
                    <a:pt x="887799" y="293899"/>
                    <a:pt x="903773" y="256505"/>
                  </a:cubicBezTo>
                  <a:cubicBezTo>
                    <a:pt x="904893" y="253875"/>
                    <a:pt x="910058" y="243823"/>
                    <a:pt x="915144" y="233256"/>
                  </a:cubicBezTo>
                  <a:cubicBezTo>
                    <a:pt x="929765" y="254607"/>
                    <a:pt x="942272" y="278073"/>
                    <a:pt x="955602" y="300015"/>
                  </a:cubicBezTo>
                  <a:cubicBezTo>
                    <a:pt x="991332" y="358774"/>
                    <a:pt x="1024495" y="436675"/>
                    <a:pt x="1084972" y="474177"/>
                  </a:cubicBezTo>
                  <a:cubicBezTo>
                    <a:pt x="1147347" y="512863"/>
                    <a:pt x="1232556" y="490937"/>
                    <a:pt x="1259637" y="420942"/>
                  </a:cubicBezTo>
                  <a:cubicBezTo>
                    <a:pt x="1283794" y="358510"/>
                    <a:pt x="1300873" y="293339"/>
                    <a:pt x="1322837" y="230066"/>
                  </a:cubicBezTo>
                  <a:cubicBezTo>
                    <a:pt x="1323366" y="230767"/>
                    <a:pt x="1323863" y="231420"/>
                    <a:pt x="1323972" y="231560"/>
                  </a:cubicBezTo>
                  <a:cubicBezTo>
                    <a:pt x="1347771" y="265640"/>
                    <a:pt x="1371586" y="299688"/>
                    <a:pt x="1395385" y="333767"/>
                  </a:cubicBezTo>
                  <a:cubicBezTo>
                    <a:pt x="1414766" y="361513"/>
                    <a:pt x="1432825" y="397086"/>
                    <a:pt x="1462131" y="415558"/>
                  </a:cubicBezTo>
                  <a:cubicBezTo>
                    <a:pt x="1492742" y="434869"/>
                    <a:pt x="1532532" y="437717"/>
                    <a:pt x="1566410" y="426295"/>
                  </a:cubicBezTo>
                  <a:cubicBezTo>
                    <a:pt x="1642582" y="400603"/>
                    <a:pt x="1668357" y="321147"/>
                    <a:pt x="1697382" y="254124"/>
                  </a:cubicBezTo>
                  <a:cubicBezTo>
                    <a:pt x="1712361" y="219531"/>
                    <a:pt x="1727341" y="184923"/>
                    <a:pt x="1742336" y="150330"/>
                  </a:cubicBezTo>
                  <a:cubicBezTo>
                    <a:pt x="1742849" y="149147"/>
                    <a:pt x="1743362" y="147965"/>
                    <a:pt x="1743876" y="146798"/>
                  </a:cubicBezTo>
                  <a:cubicBezTo>
                    <a:pt x="1746442" y="151513"/>
                    <a:pt x="1749024" y="156212"/>
                    <a:pt x="1751607" y="160912"/>
                  </a:cubicBezTo>
                  <a:cubicBezTo>
                    <a:pt x="1760535" y="177282"/>
                    <a:pt x="1769479" y="193653"/>
                    <a:pt x="1778407" y="210023"/>
                  </a:cubicBezTo>
                  <a:cubicBezTo>
                    <a:pt x="1797773" y="245488"/>
                    <a:pt x="1817123" y="280967"/>
                    <a:pt x="1836489" y="316432"/>
                  </a:cubicBezTo>
                  <a:cubicBezTo>
                    <a:pt x="1853615" y="347804"/>
                    <a:pt x="1868112" y="380965"/>
                    <a:pt x="1900871" y="398938"/>
                  </a:cubicBezTo>
                  <a:cubicBezTo>
                    <a:pt x="1936196" y="418312"/>
                    <a:pt x="1978972" y="417316"/>
                    <a:pt x="2015246" y="401101"/>
                  </a:cubicBezTo>
                  <a:cubicBezTo>
                    <a:pt x="2084636" y="370072"/>
                    <a:pt x="2106459" y="287410"/>
                    <a:pt x="2131441" y="222612"/>
                  </a:cubicBezTo>
                  <a:cubicBezTo>
                    <a:pt x="2134832" y="213805"/>
                    <a:pt x="2138223" y="205013"/>
                    <a:pt x="2141629" y="196205"/>
                  </a:cubicBezTo>
                  <a:cubicBezTo>
                    <a:pt x="2151678" y="213447"/>
                    <a:pt x="2161710" y="230689"/>
                    <a:pt x="2171759" y="247931"/>
                  </a:cubicBezTo>
                  <a:cubicBezTo>
                    <a:pt x="2211641" y="316385"/>
                    <a:pt x="2251369" y="419230"/>
                    <a:pt x="2346782" y="413208"/>
                  </a:cubicBezTo>
                  <a:cubicBezTo>
                    <a:pt x="2388018" y="410609"/>
                    <a:pt x="2426065" y="389850"/>
                    <a:pt x="2453271" y="359023"/>
                  </a:cubicBezTo>
                  <a:cubicBezTo>
                    <a:pt x="2478594" y="330328"/>
                    <a:pt x="2492142" y="295813"/>
                    <a:pt x="2504602" y="260380"/>
                  </a:cubicBezTo>
                  <a:cubicBezTo>
                    <a:pt x="2509050" y="269483"/>
                    <a:pt x="2513515" y="278587"/>
                    <a:pt x="2517963" y="287690"/>
                  </a:cubicBezTo>
                  <a:cubicBezTo>
                    <a:pt x="2521525" y="294988"/>
                    <a:pt x="2525041" y="302318"/>
                    <a:pt x="2528681" y="309585"/>
                  </a:cubicBezTo>
                  <a:cubicBezTo>
                    <a:pt x="2528571" y="310736"/>
                    <a:pt x="2528307" y="311857"/>
                    <a:pt x="2528261" y="313024"/>
                  </a:cubicBezTo>
                  <a:cubicBezTo>
                    <a:pt x="2526160" y="367458"/>
                    <a:pt x="2590169" y="404743"/>
                    <a:pt x="2634749" y="370508"/>
                  </a:cubicBezTo>
                  <a:cubicBezTo>
                    <a:pt x="2682892" y="333503"/>
                    <a:pt x="2655375" y="278073"/>
                    <a:pt x="2634189" y="2348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" name="Google Shape;2618;p29"/>
            <p:cNvGrpSpPr/>
            <p:nvPr/>
          </p:nvGrpSpPr>
          <p:grpSpPr>
            <a:xfrm rot="912051">
              <a:off x="8615895" y="4860739"/>
              <a:ext cx="1422101" cy="306002"/>
              <a:chOff x="17424809" y="9742453"/>
              <a:chExt cx="2844200" cy="618653"/>
            </a:xfrm>
          </p:grpSpPr>
          <p:sp>
            <p:nvSpPr>
              <p:cNvPr id="61" name="Google Shape;2619;p29"/>
              <p:cNvSpPr/>
              <p:nvPr/>
            </p:nvSpPr>
            <p:spPr>
              <a:xfrm>
                <a:off x="19899038" y="10109054"/>
                <a:ext cx="310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10" h="93" extrusionOk="0">
                    <a:moveTo>
                      <a:pt x="311" y="94"/>
                    </a:moveTo>
                    <a:cubicBezTo>
                      <a:pt x="171" y="47"/>
                      <a:pt x="140" y="4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9" y="31"/>
                      <a:pt x="202" y="62"/>
                      <a:pt x="311" y="94"/>
                    </a:cubicBezTo>
                    <a:cubicBezTo>
                      <a:pt x="311" y="94"/>
                      <a:pt x="311" y="94"/>
                      <a:pt x="311" y="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620;p29"/>
              <p:cNvSpPr/>
              <p:nvPr/>
            </p:nvSpPr>
            <p:spPr>
              <a:xfrm>
                <a:off x="18039719" y="9949675"/>
                <a:ext cx="1633" cy="49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98" extrusionOk="0">
                    <a:moveTo>
                      <a:pt x="0" y="498"/>
                    </a:moveTo>
                    <a:cubicBezTo>
                      <a:pt x="327" y="405"/>
                      <a:pt x="871" y="234"/>
                      <a:pt x="1633" y="0"/>
                    </a:cubicBezTo>
                    <a:cubicBezTo>
                      <a:pt x="1073" y="140"/>
                      <a:pt x="575" y="280"/>
                      <a:pt x="202" y="389"/>
                    </a:cubicBezTo>
                    <a:cubicBezTo>
                      <a:pt x="124" y="420"/>
                      <a:pt x="62" y="452"/>
                      <a:pt x="0" y="4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621;p29"/>
              <p:cNvSpPr/>
              <p:nvPr/>
            </p:nvSpPr>
            <p:spPr>
              <a:xfrm>
                <a:off x="17424809" y="9742453"/>
                <a:ext cx="2844200" cy="618653"/>
              </a:xfrm>
              <a:custGeom>
                <a:avLst/>
                <a:gdLst/>
                <a:ahLst/>
                <a:cxnLst/>
                <a:rect l="l" t="t" r="r" b="b"/>
                <a:pathLst>
                  <a:path w="2844200" h="618653" extrusionOk="0">
                    <a:moveTo>
                      <a:pt x="2843672" y="245456"/>
                    </a:moveTo>
                    <a:cubicBezTo>
                      <a:pt x="2842287" y="232883"/>
                      <a:pt x="2840888" y="220309"/>
                      <a:pt x="2839503" y="207736"/>
                    </a:cubicBezTo>
                    <a:cubicBezTo>
                      <a:pt x="2836672" y="182122"/>
                      <a:pt x="2808067" y="165144"/>
                      <a:pt x="2784143" y="165237"/>
                    </a:cubicBezTo>
                    <a:cubicBezTo>
                      <a:pt x="2768698" y="148276"/>
                      <a:pt x="2752894" y="131610"/>
                      <a:pt x="2737386" y="114710"/>
                    </a:cubicBezTo>
                    <a:cubicBezTo>
                      <a:pt x="2700520" y="74531"/>
                      <a:pt x="2654680" y="26353"/>
                      <a:pt x="2594965" y="55997"/>
                    </a:cubicBezTo>
                    <a:cubicBezTo>
                      <a:pt x="2553481" y="76585"/>
                      <a:pt x="2537801" y="127548"/>
                      <a:pt x="2525964" y="169066"/>
                    </a:cubicBezTo>
                    <a:cubicBezTo>
                      <a:pt x="2514049" y="210833"/>
                      <a:pt x="2507267" y="253875"/>
                      <a:pt x="2495041" y="295549"/>
                    </a:cubicBezTo>
                    <a:cubicBezTo>
                      <a:pt x="2489752" y="313584"/>
                      <a:pt x="2483406" y="332320"/>
                      <a:pt x="2475053" y="347461"/>
                    </a:cubicBezTo>
                    <a:cubicBezTo>
                      <a:pt x="2473933" y="349499"/>
                      <a:pt x="2470542" y="354884"/>
                      <a:pt x="2467727" y="359241"/>
                    </a:cubicBezTo>
                    <a:cubicBezTo>
                      <a:pt x="2465611" y="356673"/>
                      <a:pt x="2463636" y="354308"/>
                      <a:pt x="2463574" y="354433"/>
                    </a:cubicBezTo>
                    <a:cubicBezTo>
                      <a:pt x="2451612" y="337206"/>
                      <a:pt x="2443103" y="317116"/>
                      <a:pt x="2433584" y="298536"/>
                    </a:cubicBezTo>
                    <a:cubicBezTo>
                      <a:pt x="2388148" y="209790"/>
                      <a:pt x="2342712" y="121043"/>
                      <a:pt x="2297276" y="32297"/>
                    </a:cubicBezTo>
                    <a:cubicBezTo>
                      <a:pt x="2273166" y="-14776"/>
                      <a:pt x="2193152" y="-9952"/>
                      <a:pt x="2180133" y="43890"/>
                    </a:cubicBezTo>
                    <a:cubicBezTo>
                      <a:pt x="2158262" y="134364"/>
                      <a:pt x="2136408" y="224853"/>
                      <a:pt x="2114538" y="315327"/>
                    </a:cubicBezTo>
                    <a:cubicBezTo>
                      <a:pt x="2112640" y="323186"/>
                      <a:pt x="2110789" y="331059"/>
                      <a:pt x="2108643" y="338840"/>
                    </a:cubicBezTo>
                    <a:cubicBezTo>
                      <a:pt x="2105500" y="335028"/>
                      <a:pt x="2100819" y="329316"/>
                      <a:pt x="2100461" y="329036"/>
                    </a:cubicBezTo>
                    <a:cubicBezTo>
                      <a:pt x="2089230" y="313802"/>
                      <a:pt x="2079851" y="296902"/>
                      <a:pt x="2071078" y="280174"/>
                    </a:cubicBezTo>
                    <a:cubicBezTo>
                      <a:pt x="2037604" y="216404"/>
                      <a:pt x="2015500" y="146875"/>
                      <a:pt x="1976380" y="86046"/>
                    </a:cubicBezTo>
                    <a:cubicBezTo>
                      <a:pt x="1948070" y="42023"/>
                      <a:pt x="1908296" y="-989"/>
                      <a:pt x="1850899" y="20968"/>
                    </a:cubicBezTo>
                    <a:cubicBezTo>
                      <a:pt x="1805743" y="38241"/>
                      <a:pt x="1787793" y="86279"/>
                      <a:pt x="1771709" y="127968"/>
                    </a:cubicBezTo>
                    <a:cubicBezTo>
                      <a:pt x="1744674" y="198041"/>
                      <a:pt x="1730628" y="275428"/>
                      <a:pt x="1691586" y="338187"/>
                    </a:cubicBezTo>
                    <a:cubicBezTo>
                      <a:pt x="1689299" y="335339"/>
                      <a:pt x="1687713" y="333160"/>
                      <a:pt x="1685364" y="329192"/>
                    </a:cubicBezTo>
                    <a:cubicBezTo>
                      <a:pt x="1661954" y="289915"/>
                      <a:pt x="1641141" y="248849"/>
                      <a:pt x="1619147" y="208763"/>
                    </a:cubicBezTo>
                    <a:cubicBezTo>
                      <a:pt x="1597914" y="170077"/>
                      <a:pt x="1578408" y="129571"/>
                      <a:pt x="1554641" y="92380"/>
                    </a:cubicBezTo>
                    <a:cubicBezTo>
                      <a:pt x="1529068" y="52371"/>
                      <a:pt x="1493666" y="17700"/>
                      <a:pt x="1443750" y="14308"/>
                    </a:cubicBezTo>
                    <a:cubicBezTo>
                      <a:pt x="1361263" y="8690"/>
                      <a:pt x="1316029" y="86373"/>
                      <a:pt x="1297301" y="155574"/>
                    </a:cubicBezTo>
                    <a:cubicBezTo>
                      <a:pt x="1284982" y="201091"/>
                      <a:pt x="1273269" y="245861"/>
                      <a:pt x="1255039" y="289526"/>
                    </a:cubicBezTo>
                    <a:cubicBezTo>
                      <a:pt x="1250792" y="299703"/>
                      <a:pt x="1246328" y="309896"/>
                      <a:pt x="1241226" y="319731"/>
                    </a:cubicBezTo>
                    <a:cubicBezTo>
                      <a:pt x="1232780" y="307624"/>
                      <a:pt x="1221611" y="291751"/>
                      <a:pt x="1213212" y="279489"/>
                    </a:cubicBezTo>
                    <a:cubicBezTo>
                      <a:pt x="1198015" y="257314"/>
                      <a:pt x="1182802" y="235123"/>
                      <a:pt x="1167605" y="212949"/>
                    </a:cubicBezTo>
                    <a:cubicBezTo>
                      <a:pt x="1137195" y="168584"/>
                      <a:pt x="1106785" y="124234"/>
                      <a:pt x="1076391" y="79868"/>
                    </a:cubicBezTo>
                    <a:cubicBezTo>
                      <a:pt x="1049186" y="40171"/>
                      <a:pt x="995801" y="34647"/>
                      <a:pt x="966745" y="76429"/>
                    </a:cubicBezTo>
                    <a:cubicBezTo>
                      <a:pt x="926753" y="133928"/>
                      <a:pt x="914823" y="203083"/>
                      <a:pt x="909223" y="271506"/>
                    </a:cubicBezTo>
                    <a:cubicBezTo>
                      <a:pt x="906657" y="302769"/>
                      <a:pt x="905288" y="334140"/>
                      <a:pt x="901803" y="365325"/>
                    </a:cubicBezTo>
                    <a:cubicBezTo>
                      <a:pt x="893637" y="352768"/>
                      <a:pt x="885471" y="340210"/>
                      <a:pt x="877289" y="327636"/>
                    </a:cubicBezTo>
                    <a:cubicBezTo>
                      <a:pt x="851872" y="288561"/>
                      <a:pt x="826782" y="249253"/>
                      <a:pt x="801039" y="210397"/>
                    </a:cubicBezTo>
                    <a:cubicBezTo>
                      <a:pt x="754592" y="140308"/>
                      <a:pt x="684673" y="62828"/>
                      <a:pt x="590971" y="82451"/>
                    </a:cubicBezTo>
                    <a:cubicBezTo>
                      <a:pt x="503583" y="100767"/>
                      <a:pt x="460994" y="196267"/>
                      <a:pt x="432700" y="271397"/>
                    </a:cubicBezTo>
                    <a:cubicBezTo>
                      <a:pt x="423103" y="296887"/>
                      <a:pt x="414547" y="322781"/>
                      <a:pt x="405028" y="348317"/>
                    </a:cubicBezTo>
                    <a:cubicBezTo>
                      <a:pt x="387995" y="298723"/>
                      <a:pt x="370994" y="249129"/>
                      <a:pt x="353883" y="199550"/>
                    </a:cubicBezTo>
                    <a:cubicBezTo>
                      <a:pt x="338982" y="156368"/>
                      <a:pt x="326134" y="111317"/>
                      <a:pt x="296953" y="75231"/>
                    </a:cubicBezTo>
                    <a:cubicBezTo>
                      <a:pt x="266170" y="37152"/>
                      <a:pt x="214776" y="17452"/>
                      <a:pt x="166603" y="29620"/>
                    </a:cubicBezTo>
                    <a:cubicBezTo>
                      <a:pt x="115645" y="42489"/>
                      <a:pt x="78189" y="80195"/>
                      <a:pt x="57563" y="127315"/>
                    </a:cubicBezTo>
                    <a:cubicBezTo>
                      <a:pt x="38229" y="171493"/>
                      <a:pt x="34900" y="221087"/>
                      <a:pt x="28382" y="268394"/>
                    </a:cubicBezTo>
                    <a:cubicBezTo>
                      <a:pt x="21461" y="318751"/>
                      <a:pt x="14103" y="369294"/>
                      <a:pt x="9483" y="419915"/>
                    </a:cubicBezTo>
                    <a:cubicBezTo>
                      <a:pt x="4879" y="470412"/>
                      <a:pt x="3775" y="521110"/>
                      <a:pt x="119" y="571731"/>
                    </a:cubicBezTo>
                    <a:cubicBezTo>
                      <a:pt x="-3567" y="622850"/>
                      <a:pt x="79340" y="638427"/>
                      <a:pt x="90524" y="586872"/>
                    </a:cubicBezTo>
                    <a:cubicBezTo>
                      <a:pt x="99888" y="543736"/>
                      <a:pt x="112254" y="501067"/>
                      <a:pt x="120592" y="457791"/>
                    </a:cubicBezTo>
                    <a:cubicBezTo>
                      <a:pt x="128836" y="414997"/>
                      <a:pt x="135758" y="372079"/>
                      <a:pt x="142602" y="329036"/>
                    </a:cubicBezTo>
                    <a:cubicBezTo>
                      <a:pt x="148450" y="292343"/>
                      <a:pt x="152961" y="254264"/>
                      <a:pt x="159899" y="218473"/>
                    </a:cubicBezTo>
                    <a:cubicBezTo>
                      <a:pt x="163057" y="202211"/>
                      <a:pt x="167334" y="186417"/>
                      <a:pt x="174023" y="171944"/>
                    </a:cubicBezTo>
                    <a:cubicBezTo>
                      <a:pt x="178316" y="162670"/>
                      <a:pt x="175236" y="167525"/>
                      <a:pt x="181784" y="160989"/>
                    </a:cubicBezTo>
                    <a:cubicBezTo>
                      <a:pt x="185253" y="157535"/>
                      <a:pt x="189266" y="154874"/>
                      <a:pt x="190760" y="153956"/>
                    </a:cubicBezTo>
                    <a:cubicBezTo>
                      <a:pt x="187478" y="154671"/>
                      <a:pt x="189204" y="154189"/>
                      <a:pt x="195691" y="152555"/>
                    </a:cubicBezTo>
                    <a:cubicBezTo>
                      <a:pt x="196095" y="152571"/>
                      <a:pt x="196733" y="152571"/>
                      <a:pt x="197231" y="152586"/>
                    </a:cubicBezTo>
                    <a:cubicBezTo>
                      <a:pt x="197790" y="153287"/>
                      <a:pt x="198646" y="154329"/>
                      <a:pt x="199346" y="155170"/>
                    </a:cubicBezTo>
                    <a:cubicBezTo>
                      <a:pt x="204448" y="162001"/>
                      <a:pt x="207886" y="170279"/>
                      <a:pt x="211619" y="177858"/>
                    </a:cubicBezTo>
                    <a:cubicBezTo>
                      <a:pt x="215087" y="184861"/>
                      <a:pt x="218992" y="197543"/>
                      <a:pt x="223860" y="211828"/>
                    </a:cubicBezTo>
                    <a:cubicBezTo>
                      <a:pt x="230922" y="232540"/>
                      <a:pt x="238062" y="253237"/>
                      <a:pt x="245186" y="273934"/>
                    </a:cubicBezTo>
                    <a:cubicBezTo>
                      <a:pt x="272656" y="353779"/>
                      <a:pt x="300126" y="433609"/>
                      <a:pt x="327596" y="513454"/>
                    </a:cubicBezTo>
                    <a:cubicBezTo>
                      <a:pt x="342326" y="556263"/>
                      <a:pt x="396644" y="581706"/>
                      <a:pt x="433135" y="544904"/>
                    </a:cubicBezTo>
                    <a:cubicBezTo>
                      <a:pt x="496210" y="481288"/>
                      <a:pt x="521565" y="397786"/>
                      <a:pt x="551803" y="315887"/>
                    </a:cubicBezTo>
                    <a:cubicBezTo>
                      <a:pt x="564465" y="281574"/>
                      <a:pt x="576862" y="248538"/>
                      <a:pt x="598079" y="222846"/>
                    </a:cubicBezTo>
                    <a:cubicBezTo>
                      <a:pt x="601128" y="219158"/>
                      <a:pt x="604892" y="215314"/>
                      <a:pt x="608454" y="212233"/>
                    </a:cubicBezTo>
                    <a:cubicBezTo>
                      <a:pt x="625642" y="197403"/>
                      <a:pt x="613696" y="208389"/>
                      <a:pt x="612965" y="208809"/>
                    </a:cubicBezTo>
                    <a:cubicBezTo>
                      <a:pt x="613759" y="208343"/>
                      <a:pt x="614209" y="208093"/>
                      <a:pt x="614879" y="207704"/>
                    </a:cubicBezTo>
                    <a:cubicBezTo>
                      <a:pt x="614147" y="207907"/>
                      <a:pt x="614318" y="207814"/>
                      <a:pt x="615081" y="207596"/>
                    </a:cubicBezTo>
                    <a:cubicBezTo>
                      <a:pt x="627665" y="200375"/>
                      <a:pt x="619001" y="206413"/>
                      <a:pt x="617585" y="206864"/>
                    </a:cubicBezTo>
                    <a:cubicBezTo>
                      <a:pt x="617118" y="207020"/>
                      <a:pt x="616869" y="207097"/>
                      <a:pt x="616512" y="207207"/>
                    </a:cubicBezTo>
                    <a:cubicBezTo>
                      <a:pt x="617709" y="206911"/>
                      <a:pt x="619140" y="206615"/>
                      <a:pt x="620260" y="206600"/>
                    </a:cubicBezTo>
                    <a:cubicBezTo>
                      <a:pt x="632907" y="206444"/>
                      <a:pt x="625642" y="207160"/>
                      <a:pt x="622500" y="206818"/>
                    </a:cubicBezTo>
                    <a:cubicBezTo>
                      <a:pt x="624087" y="206989"/>
                      <a:pt x="625300" y="207222"/>
                      <a:pt x="626280" y="207440"/>
                    </a:cubicBezTo>
                    <a:cubicBezTo>
                      <a:pt x="636235" y="211906"/>
                      <a:pt x="642193" y="216792"/>
                      <a:pt x="647513" y="221492"/>
                    </a:cubicBezTo>
                    <a:cubicBezTo>
                      <a:pt x="681375" y="251417"/>
                      <a:pt x="699637" y="287192"/>
                      <a:pt x="724789" y="325846"/>
                    </a:cubicBezTo>
                    <a:cubicBezTo>
                      <a:pt x="753612" y="370118"/>
                      <a:pt x="782451" y="414406"/>
                      <a:pt x="811274" y="458678"/>
                    </a:cubicBezTo>
                    <a:cubicBezTo>
                      <a:pt x="841233" y="504678"/>
                      <a:pt x="879140" y="558099"/>
                      <a:pt x="942604" y="541636"/>
                    </a:cubicBezTo>
                    <a:cubicBezTo>
                      <a:pt x="1000966" y="526495"/>
                      <a:pt x="1014576" y="459752"/>
                      <a:pt x="1023116" y="408602"/>
                    </a:cubicBezTo>
                    <a:cubicBezTo>
                      <a:pt x="1031313" y="359490"/>
                      <a:pt x="1032651" y="309912"/>
                      <a:pt x="1037442" y="260458"/>
                    </a:cubicBezTo>
                    <a:cubicBezTo>
                      <a:pt x="1037815" y="256645"/>
                      <a:pt x="1038266" y="252895"/>
                      <a:pt x="1038717" y="249129"/>
                    </a:cubicBezTo>
                    <a:cubicBezTo>
                      <a:pt x="1071040" y="296591"/>
                      <a:pt x="1103441" y="344006"/>
                      <a:pt x="1136324" y="391079"/>
                    </a:cubicBezTo>
                    <a:cubicBezTo>
                      <a:pt x="1164634" y="431617"/>
                      <a:pt x="1200395" y="467782"/>
                      <a:pt x="1254276" y="461557"/>
                    </a:cubicBezTo>
                    <a:cubicBezTo>
                      <a:pt x="1301999" y="456048"/>
                      <a:pt x="1333886" y="418763"/>
                      <a:pt x="1353672" y="377790"/>
                    </a:cubicBezTo>
                    <a:cubicBezTo>
                      <a:pt x="1374951" y="333721"/>
                      <a:pt x="1393244" y="288313"/>
                      <a:pt x="1406543" y="241177"/>
                    </a:cubicBezTo>
                    <a:cubicBezTo>
                      <a:pt x="1411583" y="223344"/>
                      <a:pt x="1415316" y="205168"/>
                      <a:pt x="1420465" y="187366"/>
                    </a:cubicBezTo>
                    <a:cubicBezTo>
                      <a:pt x="1422767" y="179414"/>
                      <a:pt x="1425395" y="171618"/>
                      <a:pt x="1428211" y="163837"/>
                    </a:cubicBezTo>
                    <a:cubicBezTo>
                      <a:pt x="1428475" y="163121"/>
                      <a:pt x="1429891" y="159776"/>
                      <a:pt x="1430840" y="157457"/>
                    </a:cubicBezTo>
                    <a:cubicBezTo>
                      <a:pt x="1432286" y="154936"/>
                      <a:pt x="1435662" y="148509"/>
                      <a:pt x="1435568" y="148665"/>
                    </a:cubicBezTo>
                    <a:cubicBezTo>
                      <a:pt x="1436113" y="147778"/>
                      <a:pt x="1436750" y="146937"/>
                      <a:pt x="1437295" y="146050"/>
                    </a:cubicBezTo>
                    <a:cubicBezTo>
                      <a:pt x="1438679" y="147482"/>
                      <a:pt x="1439753" y="148571"/>
                      <a:pt x="1439364" y="148073"/>
                    </a:cubicBezTo>
                    <a:cubicBezTo>
                      <a:pt x="1463552" y="179025"/>
                      <a:pt x="1484395" y="227934"/>
                      <a:pt x="1504974" y="265453"/>
                    </a:cubicBezTo>
                    <a:cubicBezTo>
                      <a:pt x="1527700" y="306893"/>
                      <a:pt x="1549103" y="349453"/>
                      <a:pt x="1573400" y="389990"/>
                    </a:cubicBezTo>
                    <a:cubicBezTo>
                      <a:pt x="1598163" y="431306"/>
                      <a:pt x="1635744" y="472076"/>
                      <a:pt x="1686655" y="476371"/>
                    </a:cubicBezTo>
                    <a:cubicBezTo>
                      <a:pt x="1786392" y="484775"/>
                      <a:pt x="1830242" y="355055"/>
                      <a:pt x="1855363" y="279707"/>
                    </a:cubicBezTo>
                    <a:cubicBezTo>
                      <a:pt x="1865831" y="248320"/>
                      <a:pt x="1875195" y="216559"/>
                      <a:pt x="1886255" y="185374"/>
                    </a:cubicBezTo>
                    <a:cubicBezTo>
                      <a:pt x="1920476" y="251059"/>
                      <a:pt x="1942999" y="322858"/>
                      <a:pt x="1984608" y="384590"/>
                    </a:cubicBezTo>
                    <a:cubicBezTo>
                      <a:pt x="2013042" y="426793"/>
                      <a:pt x="2049441" y="475655"/>
                      <a:pt x="2103525" y="482783"/>
                    </a:cubicBezTo>
                    <a:cubicBezTo>
                      <a:pt x="2162945" y="490610"/>
                      <a:pt x="2204492" y="446960"/>
                      <a:pt x="2224495" y="395468"/>
                    </a:cubicBezTo>
                    <a:cubicBezTo>
                      <a:pt x="2242943" y="347975"/>
                      <a:pt x="2250705" y="294459"/>
                      <a:pt x="2262651" y="244974"/>
                    </a:cubicBezTo>
                    <a:cubicBezTo>
                      <a:pt x="2282204" y="283161"/>
                      <a:pt x="2301741" y="321349"/>
                      <a:pt x="2321293" y="359537"/>
                    </a:cubicBezTo>
                    <a:cubicBezTo>
                      <a:pt x="2342308" y="400588"/>
                      <a:pt x="2362824" y="443568"/>
                      <a:pt x="2401369" y="471236"/>
                    </a:cubicBezTo>
                    <a:cubicBezTo>
                      <a:pt x="2445063" y="502592"/>
                      <a:pt x="2501310" y="498951"/>
                      <a:pt x="2542686" y="465588"/>
                    </a:cubicBezTo>
                    <a:cubicBezTo>
                      <a:pt x="2612838" y="409006"/>
                      <a:pt x="2622824" y="303858"/>
                      <a:pt x="2643761" y="222597"/>
                    </a:cubicBezTo>
                    <a:cubicBezTo>
                      <a:pt x="2645083" y="217446"/>
                      <a:pt x="2646732" y="212295"/>
                      <a:pt x="2648521" y="207160"/>
                    </a:cubicBezTo>
                    <a:cubicBezTo>
                      <a:pt x="2677577" y="239668"/>
                      <a:pt x="2706058" y="274027"/>
                      <a:pt x="2739143" y="301991"/>
                    </a:cubicBezTo>
                    <a:cubicBezTo>
                      <a:pt x="2787877" y="343166"/>
                      <a:pt x="2850609" y="308029"/>
                      <a:pt x="2843672" y="2454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622;p29"/>
            <p:cNvGrpSpPr/>
            <p:nvPr/>
          </p:nvGrpSpPr>
          <p:grpSpPr>
            <a:xfrm rot="912051">
              <a:off x="8487701" y="5448993"/>
              <a:ext cx="1320262" cy="292758"/>
              <a:chOff x="17485998" y="10868202"/>
              <a:chExt cx="2640558" cy="585554"/>
            </a:xfrm>
          </p:grpSpPr>
          <p:sp>
            <p:nvSpPr>
              <p:cNvPr id="58" name="Google Shape;2623;p29"/>
              <p:cNvSpPr/>
              <p:nvPr/>
            </p:nvSpPr>
            <p:spPr>
              <a:xfrm>
                <a:off x="17485998" y="10868202"/>
                <a:ext cx="2640558" cy="585554"/>
              </a:xfrm>
              <a:custGeom>
                <a:avLst/>
                <a:gdLst/>
                <a:ahLst/>
                <a:cxnLst/>
                <a:rect l="l" t="t" r="r" b="b"/>
                <a:pathLst>
                  <a:path w="2640558" h="585554" extrusionOk="0">
                    <a:moveTo>
                      <a:pt x="2618114" y="186765"/>
                    </a:moveTo>
                    <a:cubicBezTo>
                      <a:pt x="2600552" y="175732"/>
                      <a:pt x="2572693" y="176603"/>
                      <a:pt x="2558072" y="192601"/>
                    </a:cubicBezTo>
                    <a:cubicBezTo>
                      <a:pt x="2537851" y="214713"/>
                      <a:pt x="2518003" y="234912"/>
                      <a:pt x="2500550" y="259421"/>
                    </a:cubicBezTo>
                    <a:cubicBezTo>
                      <a:pt x="2486068" y="279760"/>
                      <a:pt x="2471074" y="299943"/>
                      <a:pt x="2454399" y="318523"/>
                    </a:cubicBezTo>
                    <a:cubicBezTo>
                      <a:pt x="2452455" y="320686"/>
                      <a:pt x="2444661" y="328420"/>
                      <a:pt x="2439139" y="333945"/>
                    </a:cubicBezTo>
                    <a:cubicBezTo>
                      <a:pt x="2435158" y="330474"/>
                      <a:pt x="2430538" y="326693"/>
                      <a:pt x="2425140" y="320748"/>
                    </a:cubicBezTo>
                    <a:cubicBezTo>
                      <a:pt x="2416756" y="311536"/>
                      <a:pt x="2413567" y="307506"/>
                      <a:pt x="2409243" y="301126"/>
                    </a:cubicBezTo>
                    <a:cubicBezTo>
                      <a:pt x="2382691" y="261926"/>
                      <a:pt x="2365363" y="217172"/>
                      <a:pt x="2345935" y="174254"/>
                    </a:cubicBezTo>
                    <a:cubicBezTo>
                      <a:pt x="2325838" y="129857"/>
                      <a:pt x="2302070" y="72233"/>
                      <a:pt x="2259279" y="45406"/>
                    </a:cubicBezTo>
                    <a:cubicBezTo>
                      <a:pt x="2227531" y="25503"/>
                      <a:pt x="2184491" y="27183"/>
                      <a:pt x="2156228" y="52766"/>
                    </a:cubicBezTo>
                    <a:cubicBezTo>
                      <a:pt x="2135353" y="71658"/>
                      <a:pt x="2125756" y="97116"/>
                      <a:pt x="2120016" y="123959"/>
                    </a:cubicBezTo>
                    <a:cubicBezTo>
                      <a:pt x="2107557" y="182081"/>
                      <a:pt x="2093417" y="239798"/>
                      <a:pt x="2077085" y="296955"/>
                    </a:cubicBezTo>
                    <a:cubicBezTo>
                      <a:pt x="2069136" y="324794"/>
                      <a:pt x="2060705" y="352493"/>
                      <a:pt x="2051808" y="380053"/>
                    </a:cubicBezTo>
                    <a:cubicBezTo>
                      <a:pt x="2051201" y="381967"/>
                      <a:pt x="2050610" y="383943"/>
                      <a:pt x="2050019" y="385888"/>
                    </a:cubicBezTo>
                    <a:cubicBezTo>
                      <a:pt x="2048417" y="383336"/>
                      <a:pt x="2046753" y="380815"/>
                      <a:pt x="2045197" y="378232"/>
                    </a:cubicBezTo>
                    <a:cubicBezTo>
                      <a:pt x="2032536" y="357006"/>
                      <a:pt x="2022020" y="334567"/>
                      <a:pt x="2012750" y="311661"/>
                    </a:cubicBezTo>
                    <a:cubicBezTo>
                      <a:pt x="2006652" y="296597"/>
                      <a:pt x="1997086" y="268213"/>
                      <a:pt x="1989729" y="246225"/>
                    </a:cubicBezTo>
                    <a:cubicBezTo>
                      <a:pt x="1981764" y="222432"/>
                      <a:pt x="1973831" y="198623"/>
                      <a:pt x="1964981" y="175141"/>
                    </a:cubicBezTo>
                    <a:cubicBezTo>
                      <a:pt x="1943795" y="118902"/>
                      <a:pt x="1918658" y="67083"/>
                      <a:pt x="1880176" y="20430"/>
                    </a:cubicBezTo>
                    <a:cubicBezTo>
                      <a:pt x="1848226" y="-18287"/>
                      <a:pt x="1787438" y="2534"/>
                      <a:pt x="1772583" y="45266"/>
                    </a:cubicBezTo>
                    <a:cubicBezTo>
                      <a:pt x="1749857" y="110701"/>
                      <a:pt x="1727131" y="176137"/>
                      <a:pt x="1704406" y="241572"/>
                    </a:cubicBezTo>
                    <a:cubicBezTo>
                      <a:pt x="1693393" y="273255"/>
                      <a:pt x="1682909" y="305187"/>
                      <a:pt x="1671336" y="336668"/>
                    </a:cubicBezTo>
                    <a:cubicBezTo>
                      <a:pt x="1669501" y="341663"/>
                      <a:pt x="1667603" y="346627"/>
                      <a:pt x="1665565" y="351544"/>
                    </a:cubicBezTo>
                    <a:cubicBezTo>
                      <a:pt x="1664943" y="353038"/>
                      <a:pt x="1664679" y="353801"/>
                      <a:pt x="1664570" y="354205"/>
                    </a:cubicBezTo>
                    <a:cubicBezTo>
                      <a:pt x="1664056" y="355092"/>
                      <a:pt x="1663668" y="355761"/>
                      <a:pt x="1662937" y="357053"/>
                    </a:cubicBezTo>
                    <a:cubicBezTo>
                      <a:pt x="1659794" y="362640"/>
                      <a:pt x="1656435" y="368024"/>
                      <a:pt x="1653184" y="373517"/>
                    </a:cubicBezTo>
                    <a:cubicBezTo>
                      <a:pt x="1652266" y="375073"/>
                      <a:pt x="1651675" y="376147"/>
                      <a:pt x="1651270" y="376941"/>
                    </a:cubicBezTo>
                    <a:cubicBezTo>
                      <a:pt x="1650602" y="377407"/>
                      <a:pt x="1649653" y="378139"/>
                      <a:pt x="1647988" y="379664"/>
                    </a:cubicBezTo>
                    <a:cubicBezTo>
                      <a:pt x="1647444" y="380162"/>
                      <a:pt x="1646884" y="380644"/>
                      <a:pt x="1646339" y="381142"/>
                    </a:cubicBezTo>
                    <a:cubicBezTo>
                      <a:pt x="1646106" y="381266"/>
                      <a:pt x="1645950" y="381329"/>
                      <a:pt x="1645624" y="381515"/>
                    </a:cubicBezTo>
                    <a:cubicBezTo>
                      <a:pt x="1645686" y="381547"/>
                      <a:pt x="1645748" y="381593"/>
                      <a:pt x="1645811" y="381624"/>
                    </a:cubicBezTo>
                    <a:cubicBezTo>
                      <a:pt x="1645780" y="381655"/>
                      <a:pt x="1645733" y="381687"/>
                      <a:pt x="1645702" y="381718"/>
                    </a:cubicBezTo>
                    <a:cubicBezTo>
                      <a:pt x="1645453" y="381780"/>
                      <a:pt x="1645235" y="381827"/>
                      <a:pt x="1644986" y="381873"/>
                    </a:cubicBezTo>
                    <a:cubicBezTo>
                      <a:pt x="1644955" y="381889"/>
                      <a:pt x="1644909" y="381920"/>
                      <a:pt x="1644877" y="381936"/>
                    </a:cubicBezTo>
                    <a:cubicBezTo>
                      <a:pt x="1644862" y="381920"/>
                      <a:pt x="1644846" y="381920"/>
                      <a:pt x="1644831" y="381905"/>
                    </a:cubicBezTo>
                    <a:cubicBezTo>
                      <a:pt x="1640538" y="382869"/>
                      <a:pt x="1639822" y="382978"/>
                      <a:pt x="1643151" y="382091"/>
                    </a:cubicBezTo>
                    <a:cubicBezTo>
                      <a:pt x="1642964" y="381391"/>
                      <a:pt x="1643104" y="381064"/>
                      <a:pt x="1643384" y="380909"/>
                    </a:cubicBezTo>
                    <a:cubicBezTo>
                      <a:pt x="1642746" y="380457"/>
                      <a:pt x="1642420" y="380255"/>
                      <a:pt x="1641673" y="379710"/>
                    </a:cubicBezTo>
                    <a:cubicBezTo>
                      <a:pt x="1642622" y="380395"/>
                      <a:pt x="1643135" y="380737"/>
                      <a:pt x="1643384" y="380893"/>
                    </a:cubicBezTo>
                    <a:cubicBezTo>
                      <a:pt x="1643415" y="380877"/>
                      <a:pt x="1643431" y="380846"/>
                      <a:pt x="1643462" y="380831"/>
                    </a:cubicBezTo>
                    <a:cubicBezTo>
                      <a:pt x="1642591" y="379959"/>
                      <a:pt x="1637769" y="376131"/>
                      <a:pt x="1637986" y="376567"/>
                    </a:cubicBezTo>
                    <a:cubicBezTo>
                      <a:pt x="1618994" y="358967"/>
                      <a:pt x="1604917" y="339656"/>
                      <a:pt x="1591493" y="317823"/>
                    </a:cubicBezTo>
                    <a:cubicBezTo>
                      <a:pt x="1560601" y="267606"/>
                      <a:pt x="1538000" y="212955"/>
                      <a:pt x="1512225" y="160077"/>
                    </a:cubicBezTo>
                    <a:cubicBezTo>
                      <a:pt x="1484398" y="102967"/>
                      <a:pt x="1445853" y="15434"/>
                      <a:pt x="1366679" y="37236"/>
                    </a:cubicBezTo>
                    <a:cubicBezTo>
                      <a:pt x="1296417" y="56595"/>
                      <a:pt x="1280349" y="144796"/>
                      <a:pt x="1259817" y="204007"/>
                    </a:cubicBezTo>
                    <a:cubicBezTo>
                      <a:pt x="1248944" y="235332"/>
                      <a:pt x="1238087" y="266657"/>
                      <a:pt x="1227214" y="297998"/>
                    </a:cubicBezTo>
                    <a:cubicBezTo>
                      <a:pt x="1217430" y="326210"/>
                      <a:pt x="1209808" y="357971"/>
                      <a:pt x="1194720" y="382823"/>
                    </a:cubicBezTo>
                    <a:cubicBezTo>
                      <a:pt x="1188622" y="392860"/>
                      <a:pt x="1193071" y="386931"/>
                      <a:pt x="1188544" y="392190"/>
                    </a:cubicBezTo>
                    <a:cubicBezTo>
                      <a:pt x="1187409" y="393513"/>
                      <a:pt x="1177127" y="403426"/>
                      <a:pt x="1182976" y="397871"/>
                    </a:cubicBezTo>
                    <a:cubicBezTo>
                      <a:pt x="1178340" y="402274"/>
                      <a:pt x="1179460" y="401948"/>
                      <a:pt x="1175992" y="402103"/>
                    </a:cubicBezTo>
                    <a:cubicBezTo>
                      <a:pt x="1175961" y="402088"/>
                      <a:pt x="1175929" y="402056"/>
                      <a:pt x="1175898" y="402041"/>
                    </a:cubicBezTo>
                    <a:cubicBezTo>
                      <a:pt x="1175696" y="402056"/>
                      <a:pt x="1175478" y="402072"/>
                      <a:pt x="1175229" y="402088"/>
                    </a:cubicBezTo>
                    <a:cubicBezTo>
                      <a:pt x="1175416" y="402072"/>
                      <a:pt x="1175727" y="402041"/>
                      <a:pt x="1175867" y="402025"/>
                    </a:cubicBezTo>
                    <a:cubicBezTo>
                      <a:pt x="1174980" y="401419"/>
                      <a:pt x="1173658" y="400563"/>
                      <a:pt x="1171450" y="399271"/>
                    </a:cubicBezTo>
                    <a:cubicBezTo>
                      <a:pt x="1170174" y="397528"/>
                      <a:pt x="1168323" y="395023"/>
                      <a:pt x="1166861" y="393031"/>
                    </a:cubicBezTo>
                    <a:cubicBezTo>
                      <a:pt x="1166643" y="392689"/>
                      <a:pt x="1165508" y="391008"/>
                      <a:pt x="1162397" y="386386"/>
                    </a:cubicBezTo>
                    <a:cubicBezTo>
                      <a:pt x="1156112" y="377034"/>
                      <a:pt x="1150451" y="367183"/>
                      <a:pt x="1144866" y="357395"/>
                    </a:cubicBezTo>
                    <a:cubicBezTo>
                      <a:pt x="1114037" y="303273"/>
                      <a:pt x="1090720" y="245369"/>
                      <a:pt x="1063514" y="189426"/>
                    </a:cubicBezTo>
                    <a:cubicBezTo>
                      <a:pt x="1037631" y="136191"/>
                      <a:pt x="1005899" y="60656"/>
                      <a:pt x="943104" y="43647"/>
                    </a:cubicBezTo>
                    <a:cubicBezTo>
                      <a:pt x="862950" y="21939"/>
                      <a:pt x="820610" y="97490"/>
                      <a:pt x="794416" y="158475"/>
                    </a:cubicBezTo>
                    <a:cubicBezTo>
                      <a:pt x="772903" y="208520"/>
                      <a:pt x="758126" y="261148"/>
                      <a:pt x="737080" y="311380"/>
                    </a:cubicBezTo>
                    <a:cubicBezTo>
                      <a:pt x="729614" y="329214"/>
                      <a:pt x="717559" y="352213"/>
                      <a:pt x="703979" y="371805"/>
                    </a:cubicBezTo>
                    <a:cubicBezTo>
                      <a:pt x="697244" y="381547"/>
                      <a:pt x="694709" y="385313"/>
                      <a:pt x="686325" y="393498"/>
                    </a:cubicBezTo>
                    <a:cubicBezTo>
                      <a:pt x="685842" y="393965"/>
                      <a:pt x="684567" y="395536"/>
                      <a:pt x="683152" y="397124"/>
                    </a:cubicBezTo>
                    <a:cubicBezTo>
                      <a:pt x="682172" y="396781"/>
                      <a:pt x="681145" y="396595"/>
                      <a:pt x="680165" y="396190"/>
                    </a:cubicBezTo>
                    <a:cubicBezTo>
                      <a:pt x="679030" y="395770"/>
                      <a:pt x="678438" y="395583"/>
                      <a:pt x="677863" y="395412"/>
                    </a:cubicBezTo>
                    <a:cubicBezTo>
                      <a:pt x="676867" y="394805"/>
                      <a:pt x="675467" y="393980"/>
                      <a:pt x="673461" y="392860"/>
                    </a:cubicBezTo>
                    <a:cubicBezTo>
                      <a:pt x="668032" y="389810"/>
                      <a:pt x="662759" y="386511"/>
                      <a:pt x="657626" y="382994"/>
                    </a:cubicBezTo>
                    <a:cubicBezTo>
                      <a:pt x="655324" y="381406"/>
                      <a:pt x="653084" y="379710"/>
                      <a:pt x="650829" y="378030"/>
                    </a:cubicBezTo>
                    <a:cubicBezTo>
                      <a:pt x="650564" y="377563"/>
                      <a:pt x="641822" y="370280"/>
                      <a:pt x="641496" y="369984"/>
                    </a:cubicBezTo>
                    <a:cubicBezTo>
                      <a:pt x="624681" y="354112"/>
                      <a:pt x="610121" y="336170"/>
                      <a:pt x="596215" y="317761"/>
                    </a:cubicBezTo>
                    <a:cubicBezTo>
                      <a:pt x="595018" y="316189"/>
                      <a:pt x="594349" y="315302"/>
                      <a:pt x="593664" y="314431"/>
                    </a:cubicBezTo>
                    <a:cubicBezTo>
                      <a:pt x="593027" y="313466"/>
                      <a:pt x="592140" y="312159"/>
                      <a:pt x="590756" y="310151"/>
                    </a:cubicBezTo>
                    <a:cubicBezTo>
                      <a:pt x="587085" y="304829"/>
                      <a:pt x="583367" y="299538"/>
                      <a:pt x="579712" y="294201"/>
                    </a:cubicBezTo>
                    <a:cubicBezTo>
                      <a:pt x="573583" y="285300"/>
                      <a:pt x="567517" y="276352"/>
                      <a:pt x="561357" y="267466"/>
                    </a:cubicBezTo>
                    <a:cubicBezTo>
                      <a:pt x="546036" y="245369"/>
                      <a:pt x="530527" y="223272"/>
                      <a:pt x="513339" y="202575"/>
                    </a:cubicBezTo>
                    <a:cubicBezTo>
                      <a:pt x="477081" y="158910"/>
                      <a:pt x="419372" y="102765"/>
                      <a:pt x="357542" y="115183"/>
                    </a:cubicBezTo>
                    <a:cubicBezTo>
                      <a:pt x="316804" y="123368"/>
                      <a:pt x="293300" y="156514"/>
                      <a:pt x="275256" y="190889"/>
                    </a:cubicBezTo>
                    <a:cubicBezTo>
                      <a:pt x="258597" y="222634"/>
                      <a:pt x="244131" y="255562"/>
                      <a:pt x="229945" y="288474"/>
                    </a:cubicBezTo>
                    <a:cubicBezTo>
                      <a:pt x="208231" y="338799"/>
                      <a:pt x="188118" y="387631"/>
                      <a:pt x="157615" y="433397"/>
                    </a:cubicBezTo>
                    <a:cubicBezTo>
                      <a:pt x="147956" y="406180"/>
                      <a:pt x="140691" y="377610"/>
                      <a:pt x="134081" y="349848"/>
                    </a:cubicBezTo>
                    <a:cubicBezTo>
                      <a:pt x="117032" y="278282"/>
                      <a:pt x="104884" y="205641"/>
                      <a:pt x="90698" y="133514"/>
                    </a:cubicBezTo>
                    <a:cubicBezTo>
                      <a:pt x="83170" y="95249"/>
                      <a:pt x="20126" y="91063"/>
                      <a:pt x="11664" y="131040"/>
                    </a:cubicBezTo>
                    <a:cubicBezTo>
                      <a:pt x="-3533" y="202809"/>
                      <a:pt x="-2958" y="271248"/>
                      <a:pt x="8071" y="343717"/>
                    </a:cubicBezTo>
                    <a:cubicBezTo>
                      <a:pt x="13204" y="377485"/>
                      <a:pt x="21448" y="410849"/>
                      <a:pt x="30999" y="443621"/>
                    </a:cubicBezTo>
                    <a:cubicBezTo>
                      <a:pt x="39865" y="474028"/>
                      <a:pt x="48373" y="507220"/>
                      <a:pt x="65857" y="533939"/>
                    </a:cubicBezTo>
                    <a:cubicBezTo>
                      <a:pt x="87416" y="566867"/>
                      <a:pt x="121186" y="589555"/>
                      <a:pt x="161768" y="584964"/>
                    </a:cubicBezTo>
                    <a:cubicBezTo>
                      <a:pt x="201946" y="580421"/>
                      <a:pt x="226881" y="552488"/>
                      <a:pt x="250104" y="522112"/>
                    </a:cubicBezTo>
                    <a:cubicBezTo>
                      <a:pt x="288525" y="471880"/>
                      <a:pt x="313972" y="412965"/>
                      <a:pt x="338954" y="355310"/>
                    </a:cubicBezTo>
                    <a:cubicBezTo>
                      <a:pt x="350215" y="329307"/>
                      <a:pt x="360746" y="303911"/>
                      <a:pt x="372505" y="279822"/>
                    </a:cubicBezTo>
                    <a:cubicBezTo>
                      <a:pt x="376736" y="271154"/>
                      <a:pt x="381138" y="262533"/>
                      <a:pt x="385711" y="254006"/>
                    </a:cubicBezTo>
                    <a:cubicBezTo>
                      <a:pt x="388683" y="256682"/>
                      <a:pt x="391700" y="259297"/>
                      <a:pt x="394531" y="262051"/>
                    </a:cubicBezTo>
                    <a:cubicBezTo>
                      <a:pt x="402853" y="270159"/>
                      <a:pt x="410662" y="278748"/>
                      <a:pt x="418143" y="287618"/>
                    </a:cubicBezTo>
                    <a:cubicBezTo>
                      <a:pt x="425252" y="296037"/>
                      <a:pt x="431987" y="304782"/>
                      <a:pt x="438536" y="313637"/>
                    </a:cubicBezTo>
                    <a:cubicBezTo>
                      <a:pt x="440387" y="316267"/>
                      <a:pt x="445411" y="323238"/>
                      <a:pt x="445349" y="323145"/>
                    </a:cubicBezTo>
                    <a:cubicBezTo>
                      <a:pt x="449066" y="328467"/>
                      <a:pt x="452737" y="333804"/>
                      <a:pt x="456408" y="339157"/>
                    </a:cubicBezTo>
                    <a:cubicBezTo>
                      <a:pt x="485620" y="381733"/>
                      <a:pt x="514257" y="426846"/>
                      <a:pt x="552880" y="461672"/>
                    </a:cubicBezTo>
                    <a:cubicBezTo>
                      <a:pt x="601349" y="505400"/>
                      <a:pt x="672792" y="548178"/>
                      <a:pt x="738154" y="513196"/>
                    </a:cubicBezTo>
                    <a:cubicBezTo>
                      <a:pt x="795287" y="482633"/>
                      <a:pt x="829709" y="416528"/>
                      <a:pt x="854628" y="359558"/>
                    </a:cubicBezTo>
                    <a:cubicBezTo>
                      <a:pt x="877976" y="306198"/>
                      <a:pt x="893111" y="249680"/>
                      <a:pt x="916397" y="196304"/>
                    </a:cubicBezTo>
                    <a:cubicBezTo>
                      <a:pt x="917174" y="194499"/>
                      <a:pt x="918294" y="192320"/>
                      <a:pt x="919196" y="190360"/>
                    </a:cubicBezTo>
                    <a:cubicBezTo>
                      <a:pt x="926367" y="202638"/>
                      <a:pt x="933336" y="215040"/>
                      <a:pt x="939838" y="227676"/>
                    </a:cubicBezTo>
                    <a:cubicBezTo>
                      <a:pt x="969579" y="285548"/>
                      <a:pt x="993393" y="346316"/>
                      <a:pt x="1024332" y="403597"/>
                    </a:cubicBezTo>
                    <a:cubicBezTo>
                      <a:pt x="1056546" y="463228"/>
                      <a:pt x="1097113" y="528010"/>
                      <a:pt x="1172772" y="529893"/>
                    </a:cubicBezTo>
                    <a:cubicBezTo>
                      <a:pt x="1251650" y="531854"/>
                      <a:pt x="1301473" y="465127"/>
                      <a:pt x="1326967" y="399100"/>
                    </a:cubicBezTo>
                    <a:cubicBezTo>
                      <a:pt x="1351015" y="336823"/>
                      <a:pt x="1371361" y="272835"/>
                      <a:pt x="1393044" y="209656"/>
                    </a:cubicBezTo>
                    <a:cubicBezTo>
                      <a:pt x="1397928" y="218277"/>
                      <a:pt x="1402704" y="226913"/>
                      <a:pt x="1406857" y="235628"/>
                    </a:cubicBezTo>
                    <a:cubicBezTo>
                      <a:pt x="1438075" y="301157"/>
                      <a:pt x="1467319" y="366639"/>
                      <a:pt x="1510888" y="425165"/>
                    </a:cubicBezTo>
                    <a:cubicBezTo>
                      <a:pt x="1556837" y="486897"/>
                      <a:pt x="1632216" y="535262"/>
                      <a:pt x="1708279" y="493012"/>
                    </a:cubicBezTo>
                    <a:cubicBezTo>
                      <a:pt x="1771821" y="457719"/>
                      <a:pt x="1791917" y="378574"/>
                      <a:pt x="1813974" y="315068"/>
                    </a:cubicBezTo>
                    <a:cubicBezTo>
                      <a:pt x="1824847" y="283775"/>
                      <a:pt x="1835720" y="252481"/>
                      <a:pt x="1846577" y="221171"/>
                    </a:cubicBezTo>
                    <a:cubicBezTo>
                      <a:pt x="1846670" y="221420"/>
                      <a:pt x="1846779" y="221700"/>
                      <a:pt x="1846873" y="221949"/>
                    </a:cubicBezTo>
                    <a:cubicBezTo>
                      <a:pt x="1864932" y="272150"/>
                      <a:pt x="1880331" y="323160"/>
                      <a:pt x="1900381" y="372646"/>
                    </a:cubicBezTo>
                    <a:cubicBezTo>
                      <a:pt x="1919623" y="420139"/>
                      <a:pt x="1945584" y="471834"/>
                      <a:pt x="1984269" y="506411"/>
                    </a:cubicBezTo>
                    <a:cubicBezTo>
                      <a:pt x="2012019" y="531216"/>
                      <a:pt x="2047779" y="544350"/>
                      <a:pt x="2084862" y="534562"/>
                    </a:cubicBezTo>
                    <a:cubicBezTo>
                      <a:pt x="2121245" y="524960"/>
                      <a:pt x="2144235" y="494258"/>
                      <a:pt x="2158374" y="461376"/>
                    </a:cubicBezTo>
                    <a:cubicBezTo>
                      <a:pt x="2182251" y="405884"/>
                      <a:pt x="2196935" y="344588"/>
                      <a:pt x="2212350" y="286280"/>
                    </a:cubicBezTo>
                    <a:cubicBezTo>
                      <a:pt x="2217887" y="265335"/>
                      <a:pt x="2222834" y="244233"/>
                      <a:pt x="2227827" y="223148"/>
                    </a:cubicBezTo>
                    <a:cubicBezTo>
                      <a:pt x="2236755" y="242397"/>
                      <a:pt x="2245248" y="261833"/>
                      <a:pt x="2253990" y="281160"/>
                    </a:cubicBezTo>
                    <a:cubicBezTo>
                      <a:pt x="2275378" y="328451"/>
                      <a:pt x="2300235" y="375680"/>
                      <a:pt x="2336664" y="413308"/>
                    </a:cubicBezTo>
                    <a:cubicBezTo>
                      <a:pt x="2361536" y="438999"/>
                      <a:pt x="2391464" y="462014"/>
                      <a:pt x="2428111" y="465780"/>
                    </a:cubicBezTo>
                    <a:cubicBezTo>
                      <a:pt x="2468040" y="469888"/>
                      <a:pt x="2503474" y="450981"/>
                      <a:pt x="2531084" y="423220"/>
                    </a:cubicBezTo>
                    <a:cubicBezTo>
                      <a:pt x="2555879" y="398290"/>
                      <a:pt x="2578822" y="369705"/>
                      <a:pt x="2598344" y="340480"/>
                    </a:cubicBezTo>
                    <a:cubicBezTo>
                      <a:pt x="2619063" y="309451"/>
                      <a:pt x="2630760" y="279480"/>
                      <a:pt x="2638926" y="243237"/>
                    </a:cubicBezTo>
                    <a:cubicBezTo>
                      <a:pt x="2643903" y="221622"/>
                      <a:pt x="2637651" y="199043"/>
                      <a:pt x="2618114" y="1867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2624;p29"/>
              <p:cNvSpPr/>
              <p:nvPr/>
            </p:nvSpPr>
            <p:spPr>
              <a:xfrm>
                <a:off x="18661881" y="11270105"/>
                <a:ext cx="124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22" extrusionOk="0">
                    <a:moveTo>
                      <a:pt x="0" y="107"/>
                    </a:moveTo>
                    <a:cubicBezTo>
                      <a:pt x="15" y="107"/>
                      <a:pt x="15" y="122"/>
                      <a:pt x="31" y="122"/>
                    </a:cubicBezTo>
                    <a:cubicBezTo>
                      <a:pt x="1369" y="13"/>
                      <a:pt x="1929" y="-80"/>
                      <a:pt x="0" y="1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625;p29"/>
              <p:cNvSpPr/>
              <p:nvPr/>
            </p:nvSpPr>
            <p:spPr>
              <a:xfrm>
                <a:off x="19129383" y="11248990"/>
                <a:ext cx="223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100" extrusionOk="0">
                    <a:moveTo>
                      <a:pt x="0" y="89"/>
                    </a:moveTo>
                    <a:cubicBezTo>
                      <a:pt x="0" y="104"/>
                      <a:pt x="0" y="104"/>
                      <a:pt x="0" y="89"/>
                    </a:cubicBezTo>
                    <a:cubicBezTo>
                      <a:pt x="529" y="478"/>
                      <a:pt x="980" y="789"/>
                      <a:pt x="1447" y="1100"/>
                    </a:cubicBezTo>
                    <a:cubicBezTo>
                      <a:pt x="1493" y="1085"/>
                      <a:pt x="1556" y="1069"/>
                      <a:pt x="1602" y="1069"/>
                    </a:cubicBezTo>
                    <a:cubicBezTo>
                      <a:pt x="1789" y="960"/>
                      <a:pt x="2084" y="789"/>
                      <a:pt x="2240" y="711"/>
                    </a:cubicBezTo>
                    <a:cubicBezTo>
                      <a:pt x="1353" y="229"/>
                      <a:pt x="544" y="-98"/>
                      <a:pt x="93" y="27"/>
                    </a:cubicBezTo>
                    <a:cubicBezTo>
                      <a:pt x="249" y="213"/>
                      <a:pt x="233" y="229"/>
                      <a:pt x="0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626;p29"/>
            <p:cNvGrpSpPr/>
            <p:nvPr/>
          </p:nvGrpSpPr>
          <p:grpSpPr>
            <a:xfrm rot="912051">
              <a:off x="8474328" y="2981456"/>
              <a:ext cx="2241982" cy="148451"/>
              <a:chOff x="16097166" y="5875650"/>
              <a:chExt cx="4484044" cy="296911"/>
            </a:xfrm>
          </p:grpSpPr>
          <p:sp>
            <p:nvSpPr>
              <p:cNvPr id="45" name="Google Shape;2627;p29"/>
              <p:cNvSpPr/>
              <p:nvPr/>
            </p:nvSpPr>
            <p:spPr>
              <a:xfrm>
                <a:off x="20412845" y="6004125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2628;p29"/>
              <p:cNvSpPr/>
              <p:nvPr/>
            </p:nvSpPr>
            <p:spPr>
              <a:xfrm>
                <a:off x="20053217" y="5993418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629;p29"/>
              <p:cNvSpPr/>
              <p:nvPr/>
            </p:nvSpPr>
            <p:spPr>
              <a:xfrm>
                <a:off x="19693573" y="5982712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2630;p29"/>
              <p:cNvSpPr/>
              <p:nvPr/>
            </p:nvSpPr>
            <p:spPr>
              <a:xfrm>
                <a:off x="19333930" y="597200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631;p29"/>
              <p:cNvSpPr/>
              <p:nvPr/>
            </p:nvSpPr>
            <p:spPr>
              <a:xfrm>
                <a:off x="18974286" y="596130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632;p29"/>
              <p:cNvSpPr/>
              <p:nvPr/>
            </p:nvSpPr>
            <p:spPr>
              <a:xfrm>
                <a:off x="18614656" y="5950594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633;p29"/>
              <p:cNvSpPr/>
              <p:nvPr/>
            </p:nvSpPr>
            <p:spPr>
              <a:xfrm>
                <a:off x="18255013" y="5939887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2634;p29"/>
              <p:cNvSpPr/>
              <p:nvPr/>
            </p:nvSpPr>
            <p:spPr>
              <a:xfrm>
                <a:off x="17895370" y="5929181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2635;p29"/>
              <p:cNvSpPr/>
              <p:nvPr/>
            </p:nvSpPr>
            <p:spPr>
              <a:xfrm>
                <a:off x="17535727" y="5918475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636;p29"/>
              <p:cNvSpPr/>
              <p:nvPr/>
            </p:nvSpPr>
            <p:spPr>
              <a:xfrm>
                <a:off x="17176081" y="5907769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637;p29"/>
              <p:cNvSpPr/>
              <p:nvPr/>
            </p:nvSpPr>
            <p:spPr>
              <a:xfrm>
                <a:off x="16816453" y="5897062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638;p29"/>
              <p:cNvSpPr/>
              <p:nvPr/>
            </p:nvSpPr>
            <p:spPr>
              <a:xfrm>
                <a:off x="16456809" y="588635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639;p29"/>
              <p:cNvSpPr/>
              <p:nvPr/>
            </p:nvSpPr>
            <p:spPr>
              <a:xfrm>
                <a:off x="16097166" y="587565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2640;p29"/>
            <p:cNvGrpSpPr/>
            <p:nvPr/>
          </p:nvGrpSpPr>
          <p:grpSpPr>
            <a:xfrm rot="912051">
              <a:off x="8409786" y="2730943"/>
              <a:ext cx="2404673" cy="367528"/>
              <a:chOff x="15892930" y="5375741"/>
              <a:chExt cx="4809405" cy="735091"/>
            </a:xfrm>
          </p:grpSpPr>
          <p:sp>
            <p:nvSpPr>
              <p:cNvPr id="32" name="Google Shape;2641;p29"/>
              <p:cNvSpPr/>
              <p:nvPr/>
            </p:nvSpPr>
            <p:spPr>
              <a:xfrm>
                <a:off x="20210109" y="5499148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642;p29"/>
              <p:cNvSpPr/>
              <p:nvPr/>
            </p:nvSpPr>
            <p:spPr>
              <a:xfrm>
                <a:off x="19850342" y="5488862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643;p29"/>
              <p:cNvSpPr/>
              <p:nvPr/>
            </p:nvSpPr>
            <p:spPr>
              <a:xfrm>
                <a:off x="19490573" y="5478576"/>
                <a:ext cx="492227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7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3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3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2644;p29"/>
              <p:cNvSpPr/>
              <p:nvPr/>
            </p:nvSpPr>
            <p:spPr>
              <a:xfrm>
                <a:off x="19130805" y="5468290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645;p29"/>
              <p:cNvSpPr/>
              <p:nvPr/>
            </p:nvSpPr>
            <p:spPr>
              <a:xfrm>
                <a:off x="18771052" y="5458004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20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2646;p29"/>
              <p:cNvSpPr/>
              <p:nvPr/>
            </p:nvSpPr>
            <p:spPr>
              <a:xfrm>
                <a:off x="18411284" y="5447718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647;p29"/>
              <p:cNvSpPr/>
              <p:nvPr/>
            </p:nvSpPr>
            <p:spPr>
              <a:xfrm>
                <a:off x="18051516" y="5437447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648;p29"/>
              <p:cNvSpPr/>
              <p:nvPr/>
            </p:nvSpPr>
            <p:spPr>
              <a:xfrm>
                <a:off x="17691748" y="5427161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36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649;p29"/>
              <p:cNvSpPr/>
              <p:nvPr/>
            </p:nvSpPr>
            <p:spPr>
              <a:xfrm>
                <a:off x="17331991" y="5416875"/>
                <a:ext cx="492222" cy="611700"/>
              </a:xfrm>
              <a:custGeom>
                <a:avLst/>
                <a:gdLst/>
                <a:ahLst/>
                <a:cxnLst/>
                <a:rect l="l" t="t" r="r" b="b"/>
                <a:pathLst>
                  <a:path w="492222" h="611700" extrusionOk="0">
                    <a:moveTo>
                      <a:pt x="391840" y="39303"/>
                    </a:moveTo>
                    <a:cubicBezTo>
                      <a:pt x="319790" y="-9326"/>
                      <a:pt x="223428" y="-12563"/>
                      <a:pt x="147364" y="28114"/>
                    </a:cubicBezTo>
                    <a:cubicBezTo>
                      <a:pt x="-8355" y="111414"/>
                      <a:pt x="-41985" y="332183"/>
                      <a:pt x="52775" y="473262"/>
                    </a:cubicBezTo>
                    <a:cubicBezTo>
                      <a:pt x="105569" y="551863"/>
                      <a:pt x="193423" y="604725"/>
                      <a:pt x="288183" y="611618"/>
                    </a:cubicBezTo>
                    <a:cubicBezTo>
                      <a:pt x="309602" y="613175"/>
                      <a:pt x="327894" y="592244"/>
                      <a:pt x="327894" y="571890"/>
                    </a:cubicBezTo>
                    <a:cubicBezTo>
                      <a:pt x="327894" y="548751"/>
                      <a:pt x="309633" y="534154"/>
                      <a:pt x="288183" y="532162"/>
                    </a:cubicBezTo>
                    <a:cubicBezTo>
                      <a:pt x="159808" y="520227"/>
                      <a:pt x="62746" y="400357"/>
                      <a:pt x="81070" y="271354"/>
                    </a:cubicBezTo>
                    <a:cubicBezTo>
                      <a:pt x="97138" y="158223"/>
                      <a:pt x="200609" y="49262"/>
                      <a:pt x="321268" y="96958"/>
                    </a:cubicBezTo>
                    <a:cubicBezTo>
                      <a:pt x="385354" y="122292"/>
                      <a:pt x="422297" y="190933"/>
                      <a:pt x="424443" y="257675"/>
                    </a:cubicBezTo>
                    <a:cubicBezTo>
                      <a:pt x="425563" y="292673"/>
                      <a:pt x="481032" y="303737"/>
                      <a:pt x="488203" y="266312"/>
                    </a:cubicBezTo>
                    <a:cubicBezTo>
                      <a:pt x="505282" y="177052"/>
                      <a:pt x="466955" y="90002"/>
                      <a:pt x="391840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650;p29"/>
              <p:cNvSpPr/>
              <p:nvPr/>
            </p:nvSpPr>
            <p:spPr>
              <a:xfrm>
                <a:off x="16972227" y="5406592"/>
                <a:ext cx="492226" cy="611697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7" extrusionOk="0">
                    <a:moveTo>
                      <a:pt x="391851" y="39300"/>
                    </a:moveTo>
                    <a:cubicBezTo>
                      <a:pt x="319801" y="-9329"/>
                      <a:pt x="223439" y="-12566"/>
                      <a:pt x="147375" y="28127"/>
                    </a:cubicBezTo>
                    <a:cubicBezTo>
                      <a:pt x="-8360" y="111427"/>
                      <a:pt x="-41989" y="332196"/>
                      <a:pt x="52786" y="473260"/>
                    </a:cubicBezTo>
                    <a:cubicBezTo>
                      <a:pt x="105580" y="551860"/>
                      <a:pt x="193433" y="604722"/>
                      <a:pt x="288194" y="611616"/>
                    </a:cubicBezTo>
                    <a:cubicBezTo>
                      <a:pt x="309613" y="613172"/>
                      <a:pt x="327905" y="592242"/>
                      <a:pt x="327905" y="571888"/>
                    </a:cubicBezTo>
                    <a:cubicBezTo>
                      <a:pt x="327905" y="548748"/>
                      <a:pt x="309644" y="534151"/>
                      <a:pt x="288194" y="532160"/>
                    </a:cubicBezTo>
                    <a:cubicBezTo>
                      <a:pt x="159819" y="520224"/>
                      <a:pt x="62757" y="400355"/>
                      <a:pt x="81081" y="271351"/>
                    </a:cubicBezTo>
                    <a:cubicBezTo>
                      <a:pt x="97149" y="158220"/>
                      <a:pt x="200620" y="49260"/>
                      <a:pt x="321279" y="96955"/>
                    </a:cubicBezTo>
                    <a:cubicBezTo>
                      <a:pt x="385365" y="122289"/>
                      <a:pt x="422308" y="190930"/>
                      <a:pt x="424454" y="257673"/>
                    </a:cubicBezTo>
                    <a:cubicBezTo>
                      <a:pt x="425574" y="292670"/>
                      <a:pt x="481043" y="303734"/>
                      <a:pt x="488214" y="266309"/>
                    </a:cubicBezTo>
                    <a:cubicBezTo>
                      <a:pt x="505277" y="177049"/>
                      <a:pt x="466950" y="89999"/>
                      <a:pt x="391851" y="393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651;p29"/>
              <p:cNvSpPr/>
              <p:nvPr/>
            </p:nvSpPr>
            <p:spPr>
              <a:xfrm>
                <a:off x="16612458" y="5396303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652;p29"/>
              <p:cNvSpPr/>
              <p:nvPr/>
            </p:nvSpPr>
            <p:spPr>
              <a:xfrm>
                <a:off x="16252706" y="5386026"/>
                <a:ext cx="492226" cy="611691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1" extrusionOk="0">
                    <a:moveTo>
                      <a:pt x="391836" y="39294"/>
                    </a:moveTo>
                    <a:cubicBezTo>
                      <a:pt x="319786" y="-9335"/>
                      <a:pt x="223439" y="-12556"/>
                      <a:pt x="147375" y="28121"/>
                    </a:cubicBezTo>
                    <a:cubicBezTo>
                      <a:pt x="-8360" y="111421"/>
                      <a:pt x="-41989" y="332190"/>
                      <a:pt x="52786" y="473254"/>
                    </a:cubicBezTo>
                    <a:cubicBezTo>
                      <a:pt x="105580" y="551854"/>
                      <a:pt x="193433" y="604716"/>
                      <a:pt x="288194" y="611610"/>
                    </a:cubicBezTo>
                    <a:cubicBezTo>
                      <a:pt x="309613" y="613166"/>
                      <a:pt x="327905" y="592236"/>
                      <a:pt x="327905" y="571881"/>
                    </a:cubicBezTo>
                    <a:cubicBezTo>
                      <a:pt x="327905" y="548742"/>
                      <a:pt x="309644" y="534145"/>
                      <a:pt x="288194" y="532153"/>
                    </a:cubicBezTo>
                    <a:cubicBezTo>
                      <a:pt x="159819" y="520218"/>
                      <a:pt x="62757" y="400349"/>
                      <a:pt x="81081" y="271345"/>
                    </a:cubicBezTo>
                    <a:cubicBezTo>
                      <a:pt x="97149" y="158214"/>
                      <a:pt x="200620" y="49253"/>
                      <a:pt x="321279" y="96949"/>
                    </a:cubicBezTo>
                    <a:cubicBezTo>
                      <a:pt x="385365" y="122283"/>
                      <a:pt x="422308" y="190924"/>
                      <a:pt x="424454" y="257667"/>
                    </a:cubicBezTo>
                    <a:cubicBezTo>
                      <a:pt x="425574" y="292664"/>
                      <a:pt x="481043" y="303728"/>
                      <a:pt x="488214" y="266303"/>
                    </a:cubicBezTo>
                    <a:cubicBezTo>
                      <a:pt x="505277" y="177043"/>
                      <a:pt x="466950" y="89993"/>
                      <a:pt x="391836" y="39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2653;p29"/>
              <p:cNvSpPr/>
              <p:nvPr/>
            </p:nvSpPr>
            <p:spPr>
              <a:xfrm>
                <a:off x="15892930" y="5375741"/>
                <a:ext cx="492225" cy="611689"/>
              </a:xfrm>
              <a:custGeom>
                <a:avLst/>
                <a:gdLst/>
                <a:ahLst/>
                <a:cxnLst/>
                <a:rect l="l" t="t" r="r" b="b"/>
                <a:pathLst>
                  <a:path w="492225" h="611689" extrusionOk="0">
                    <a:moveTo>
                      <a:pt x="391844" y="39308"/>
                    </a:moveTo>
                    <a:cubicBezTo>
                      <a:pt x="319793" y="-9337"/>
                      <a:pt x="223447" y="-12558"/>
                      <a:pt x="147383" y="28120"/>
                    </a:cubicBezTo>
                    <a:cubicBezTo>
                      <a:pt x="-8367" y="111419"/>
                      <a:pt x="-41981" y="332188"/>
                      <a:pt x="52779" y="473252"/>
                    </a:cubicBezTo>
                    <a:cubicBezTo>
                      <a:pt x="105572" y="551853"/>
                      <a:pt x="193426" y="604714"/>
                      <a:pt x="288186" y="611608"/>
                    </a:cubicBezTo>
                    <a:cubicBezTo>
                      <a:pt x="309605" y="613164"/>
                      <a:pt x="327898" y="592234"/>
                      <a:pt x="327898" y="571880"/>
                    </a:cubicBezTo>
                    <a:cubicBezTo>
                      <a:pt x="327898" y="548740"/>
                      <a:pt x="309636" y="534144"/>
                      <a:pt x="288186" y="532152"/>
                    </a:cubicBezTo>
                    <a:cubicBezTo>
                      <a:pt x="159812" y="520216"/>
                      <a:pt x="62749" y="400347"/>
                      <a:pt x="81073" y="271344"/>
                    </a:cubicBezTo>
                    <a:cubicBezTo>
                      <a:pt x="97141" y="158212"/>
                      <a:pt x="200612" y="49252"/>
                      <a:pt x="321271" y="96947"/>
                    </a:cubicBezTo>
                    <a:cubicBezTo>
                      <a:pt x="385357" y="122281"/>
                      <a:pt x="422300" y="190922"/>
                      <a:pt x="424447" y="257665"/>
                    </a:cubicBezTo>
                    <a:cubicBezTo>
                      <a:pt x="425566" y="292663"/>
                      <a:pt x="481035" y="303727"/>
                      <a:pt x="488206" y="266302"/>
                    </a:cubicBezTo>
                    <a:cubicBezTo>
                      <a:pt x="505285" y="177042"/>
                      <a:pt x="466958" y="89991"/>
                      <a:pt x="391844" y="393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" name="Google Shape;4324;p38"/>
          <p:cNvGrpSpPr/>
          <p:nvPr/>
        </p:nvGrpSpPr>
        <p:grpSpPr>
          <a:xfrm rot="2833650">
            <a:off x="3013484" y="4443917"/>
            <a:ext cx="625322" cy="893040"/>
            <a:chOff x="13835198" y="2547095"/>
            <a:chExt cx="902708" cy="1400722"/>
          </a:xfrm>
        </p:grpSpPr>
        <p:sp>
          <p:nvSpPr>
            <p:cNvPr id="65" name="Google Shape;4325;p38"/>
            <p:cNvSpPr/>
            <p:nvPr/>
          </p:nvSpPr>
          <p:spPr>
            <a:xfrm>
              <a:off x="13835198" y="3321809"/>
              <a:ext cx="393890" cy="626002"/>
            </a:xfrm>
            <a:custGeom>
              <a:avLst/>
              <a:gdLst/>
              <a:ahLst/>
              <a:cxnLst/>
              <a:rect l="l" t="t" r="r" b="b"/>
              <a:pathLst>
                <a:path w="393890" h="626002" extrusionOk="0">
                  <a:moveTo>
                    <a:pt x="354300" y="26070"/>
                  </a:moveTo>
                  <a:cubicBezTo>
                    <a:pt x="329574" y="18644"/>
                    <a:pt x="305412" y="9561"/>
                    <a:pt x="281193" y="672"/>
                  </a:cubicBezTo>
                  <a:cubicBezTo>
                    <a:pt x="280507" y="462"/>
                    <a:pt x="279821" y="241"/>
                    <a:pt x="279135" y="0"/>
                  </a:cubicBezTo>
                  <a:cubicBezTo>
                    <a:pt x="272681" y="13542"/>
                    <a:pt x="266079" y="27082"/>
                    <a:pt x="259133" y="40430"/>
                  </a:cubicBezTo>
                  <a:cubicBezTo>
                    <a:pt x="255510" y="47395"/>
                    <a:pt x="251800" y="54314"/>
                    <a:pt x="247984" y="61144"/>
                  </a:cubicBezTo>
                  <a:cubicBezTo>
                    <a:pt x="231246" y="96042"/>
                    <a:pt x="214150" y="130685"/>
                    <a:pt x="196682" y="165252"/>
                  </a:cubicBezTo>
                  <a:cubicBezTo>
                    <a:pt x="165158" y="227231"/>
                    <a:pt x="134245" y="289597"/>
                    <a:pt x="104138" y="352352"/>
                  </a:cubicBezTo>
                  <a:cubicBezTo>
                    <a:pt x="71511" y="410081"/>
                    <a:pt x="42538" y="470091"/>
                    <a:pt x="14189" y="530115"/>
                  </a:cubicBezTo>
                  <a:cubicBezTo>
                    <a:pt x="13310" y="532516"/>
                    <a:pt x="12193" y="535141"/>
                    <a:pt x="10955" y="537914"/>
                  </a:cubicBezTo>
                  <a:cubicBezTo>
                    <a:pt x="10524" y="538897"/>
                    <a:pt x="10076" y="539912"/>
                    <a:pt x="9614" y="540926"/>
                  </a:cubicBezTo>
                  <a:cubicBezTo>
                    <a:pt x="9228" y="541791"/>
                    <a:pt x="8839" y="542671"/>
                    <a:pt x="8436" y="543565"/>
                  </a:cubicBezTo>
                  <a:cubicBezTo>
                    <a:pt x="8377" y="543685"/>
                    <a:pt x="8332" y="543789"/>
                    <a:pt x="8287" y="543906"/>
                  </a:cubicBezTo>
                  <a:cubicBezTo>
                    <a:pt x="1551" y="559104"/>
                    <a:pt x="-5424" y="577104"/>
                    <a:pt x="6336" y="588332"/>
                  </a:cubicBezTo>
                  <a:cubicBezTo>
                    <a:pt x="13431" y="594699"/>
                    <a:pt x="21925" y="599232"/>
                    <a:pt x="30555" y="603171"/>
                  </a:cubicBezTo>
                  <a:cubicBezTo>
                    <a:pt x="48588" y="611298"/>
                    <a:pt x="66684" y="620038"/>
                    <a:pt x="86238" y="623826"/>
                  </a:cubicBezTo>
                  <a:cubicBezTo>
                    <a:pt x="93378" y="625272"/>
                    <a:pt x="99176" y="626003"/>
                    <a:pt x="104003" y="626003"/>
                  </a:cubicBezTo>
                  <a:cubicBezTo>
                    <a:pt x="119893" y="626003"/>
                    <a:pt x="125347" y="618083"/>
                    <a:pt x="134275" y="601754"/>
                  </a:cubicBezTo>
                  <a:cubicBezTo>
                    <a:pt x="134527" y="601277"/>
                    <a:pt x="134796" y="600798"/>
                    <a:pt x="135065" y="600308"/>
                  </a:cubicBezTo>
                  <a:cubicBezTo>
                    <a:pt x="135558" y="599383"/>
                    <a:pt x="136079" y="598445"/>
                    <a:pt x="136599" y="597476"/>
                  </a:cubicBezTo>
                  <a:cubicBezTo>
                    <a:pt x="136913" y="596910"/>
                    <a:pt x="137227" y="596327"/>
                    <a:pt x="137537" y="595744"/>
                  </a:cubicBezTo>
                  <a:cubicBezTo>
                    <a:pt x="137940" y="594999"/>
                    <a:pt x="138341" y="594254"/>
                    <a:pt x="138761" y="593492"/>
                  </a:cubicBezTo>
                  <a:cubicBezTo>
                    <a:pt x="158136" y="556521"/>
                    <a:pt x="178841" y="520195"/>
                    <a:pt x="196547" y="482375"/>
                  </a:cubicBezTo>
                  <a:cubicBezTo>
                    <a:pt x="249728" y="371959"/>
                    <a:pt x="300568" y="260453"/>
                    <a:pt x="347516" y="147247"/>
                  </a:cubicBezTo>
                  <a:cubicBezTo>
                    <a:pt x="347754" y="147098"/>
                    <a:pt x="347978" y="146933"/>
                    <a:pt x="348188" y="146754"/>
                  </a:cubicBezTo>
                  <a:cubicBezTo>
                    <a:pt x="348263" y="146589"/>
                    <a:pt x="348336" y="146426"/>
                    <a:pt x="348426" y="146261"/>
                  </a:cubicBezTo>
                  <a:cubicBezTo>
                    <a:pt x="348902" y="145126"/>
                    <a:pt x="349381" y="143980"/>
                    <a:pt x="349857" y="142846"/>
                  </a:cubicBezTo>
                  <a:cubicBezTo>
                    <a:pt x="351735" y="138431"/>
                    <a:pt x="353673" y="134046"/>
                    <a:pt x="355535" y="129634"/>
                  </a:cubicBezTo>
                  <a:cubicBezTo>
                    <a:pt x="355549" y="129589"/>
                    <a:pt x="355566" y="129544"/>
                    <a:pt x="355579" y="129500"/>
                  </a:cubicBezTo>
                  <a:cubicBezTo>
                    <a:pt x="355579" y="129500"/>
                    <a:pt x="355579" y="129500"/>
                    <a:pt x="355593" y="129500"/>
                  </a:cubicBezTo>
                  <a:cubicBezTo>
                    <a:pt x="355669" y="129320"/>
                    <a:pt x="355742" y="129141"/>
                    <a:pt x="355817" y="128948"/>
                  </a:cubicBezTo>
                  <a:cubicBezTo>
                    <a:pt x="356069" y="128337"/>
                    <a:pt x="356473" y="127813"/>
                    <a:pt x="356965" y="127413"/>
                  </a:cubicBezTo>
                  <a:cubicBezTo>
                    <a:pt x="357041" y="127264"/>
                    <a:pt x="357131" y="127130"/>
                    <a:pt x="357234" y="127009"/>
                  </a:cubicBezTo>
                  <a:cubicBezTo>
                    <a:pt x="367011" y="106788"/>
                    <a:pt x="374465" y="85595"/>
                    <a:pt x="382618" y="64716"/>
                  </a:cubicBezTo>
                  <a:lnTo>
                    <a:pt x="382632" y="64716"/>
                  </a:lnTo>
                  <a:cubicBezTo>
                    <a:pt x="384077" y="61018"/>
                    <a:pt x="385538" y="57320"/>
                    <a:pt x="387058" y="53650"/>
                  </a:cubicBezTo>
                  <a:cubicBezTo>
                    <a:pt x="386776" y="53637"/>
                    <a:pt x="386507" y="53637"/>
                    <a:pt x="386224" y="53620"/>
                  </a:cubicBezTo>
                  <a:cubicBezTo>
                    <a:pt x="387848" y="49087"/>
                    <a:pt x="383466" y="45313"/>
                    <a:pt x="379115" y="46014"/>
                  </a:cubicBezTo>
                  <a:cubicBezTo>
                    <a:pt x="378684" y="45910"/>
                    <a:pt x="377536" y="45835"/>
                    <a:pt x="376402" y="45745"/>
                  </a:cubicBezTo>
                  <a:cubicBezTo>
                    <a:pt x="376343" y="45386"/>
                    <a:pt x="376237" y="45028"/>
                    <a:pt x="376119" y="44700"/>
                  </a:cubicBezTo>
                  <a:cubicBezTo>
                    <a:pt x="376074" y="44596"/>
                    <a:pt x="376030" y="44490"/>
                    <a:pt x="375985" y="44386"/>
                  </a:cubicBezTo>
                  <a:cubicBezTo>
                    <a:pt x="376044" y="44311"/>
                    <a:pt x="376089" y="44252"/>
                    <a:pt x="376150" y="44176"/>
                  </a:cubicBezTo>
                  <a:cubicBezTo>
                    <a:pt x="380456" y="45711"/>
                    <a:pt x="384900" y="46949"/>
                    <a:pt x="389312" y="48219"/>
                  </a:cubicBezTo>
                  <a:cubicBezTo>
                    <a:pt x="390250" y="45983"/>
                    <a:pt x="391219" y="43759"/>
                    <a:pt x="392205" y="41551"/>
                  </a:cubicBezTo>
                  <a:cubicBezTo>
                    <a:pt x="392711" y="40223"/>
                    <a:pt x="393277" y="38912"/>
                    <a:pt x="393890" y="37598"/>
                  </a:cubicBezTo>
                  <a:cubicBezTo>
                    <a:pt x="380831" y="33376"/>
                    <a:pt x="367417" y="30037"/>
                    <a:pt x="354300" y="26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4326;p38"/>
            <p:cNvSpPr/>
            <p:nvPr/>
          </p:nvSpPr>
          <p:spPr>
            <a:xfrm>
              <a:off x="14094330" y="3321815"/>
              <a:ext cx="134757" cy="64724"/>
            </a:xfrm>
            <a:custGeom>
              <a:avLst/>
              <a:gdLst/>
              <a:ahLst/>
              <a:cxnLst/>
              <a:rect l="l" t="t" r="r" b="b"/>
              <a:pathLst>
                <a:path w="134757" h="64724" extrusionOk="0">
                  <a:moveTo>
                    <a:pt x="134757" y="37607"/>
                  </a:moveTo>
                  <a:cubicBezTo>
                    <a:pt x="134147" y="38918"/>
                    <a:pt x="133579" y="40232"/>
                    <a:pt x="133072" y="41559"/>
                  </a:cubicBezTo>
                  <a:cubicBezTo>
                    <a:pt x="132089" y="43767"/>
                    <a:pt x="131120" y="45989"/>
                    <a:pt x="130180" y="48227"/>
                  </a:cubicBezTo>
                  <a:cubicBezTo>
                    <a:pt x="125767" y="46961"/>
                    <a:pt x="121326" y="45722"/>
                    <a:pt x="117017" y="44184"/>
                  </a:cubicBezTo>
                  <a:cubicBezTo>
                    <a:pt x="116959" y="44260"/>
                    <a:pt x="116914" y="44319"/>
                    <a:pt x="116852" y="44395"/>
                  </a:cubicBezTo>
                  <a:cubicBezTo>
                    <a:pt x="116897" y="44498"/>
                    <a:pt x="116942" y="44605"/>
                    <a:pt x="116987" y="44708"/>
                  </a:cubicBezTo>
                  <a:cubicBezTo>
                    <a:pt x="117107" y="45036"/>
                    <a:pt x="117211" y="45395"/>
                    <a:pt x="117269" y="45753"/>
                  </a:cubicBezTo>
                  <a:cubicBezTo>
                    <a:pt x="118403" y="45843"/>
                    <a:pt x="119549" y="45918"/>
                    <a:pt x="119983" y="46022"/>
                  </a:cubicBezTo>
                  <a:cubicBezTo>
                    <a:pt x="124334" y="45322"/>
                    <a:pt x="128715" y="49095"/>
                    <a:pt x="127091" y="53628"/>
                  </a:cubicBezTo>
                  <a:cubicBezTo>
                    <a:pt x="127374" y="53642"/>
                    <a:pt x="127643" y="53642"/>
                    <a:pt x="127926" y="53659"/>
                  </a:cubicBezTo>
                  <a:cubicBezTo>
                    <a:pt x="126405" y="57329"/>
                    <a:pt x="124944" y="61027"/>
                    <a:pt x="123499" y="64725"/>
                  </a:cubicBezTo>
                  <a:lnTo>
                    <a:pt x="123485" y="64725"/>
                  </a:lnTo>
                  <a:cubicBezTo>
                    <a:pt x="86253" y="61593"/>
                    <a:pt x="49110" y="55522"/>
                    <a:pt x="13235" y="44860"/>
                  </a:cubicBezTo>
                  <a:cubicBezTo>
                    <a:pt x="9181" y="43428"/>
                    <a:pt x="4396" y="42145"/>
                    <a:pt x="0" y="40430"/>
                  </a:cubicBezTo>
                  <a:cubicBezTo>
                    <a:pt x="6946" y="27084"/>
                    <a:pt x="13549" y="13542"/>
                    <a:pt x="20002" y="0"/>
                  </a:cubicBezTo>
                  <a:cubicBezTo>
                    <a:pt x="20688" y="238"/>
                    <a:pt x="21374" y="462"/>
                    <a:pt x="22060" y="672"/>
                  </a:cubicBezTo>
                  <a:cubicBezTo>
                    <a:pt x="46279" y="9561"/>
                    <a:pt x="70442" y="18644"/>
                    <a:pt x="95167" y="26070"/>
                  </a:cubicBezTo>
                  <a:cubicBezTo>
                    <a:pt x="108288" y="30032"/>
                    <a:pt x="121702" y="33371"/>
                    <a:pt x="134757" y="376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4327;p38"/>
            <p:cNvSpPr/>
            <p:nvPr/>
          </p:nvSpPr>
          <p:spPr>
            <a:xfrm>
              <a:off x="13835202" y="3859729"/>
              <a:ext cx="137537" cy="88088"/>
            </a:xfrm>
            <a:custGeom>
              <a:avLst/>
              <a:gdLst/>
              <a:ahLst/>
              <a:cxnLst/>
              <a:rect l="l" t="t" r="r" b="b"/>
              <a:pathLst>
                <a:path w="137537" h="88088" extrusionOk="0">
                  <a:moveTo>
                    <a:pt x="137537" y="57830"/>
                  </a:moveTo>
                  <a:cubicBezTo>
                    <a:pt x="137224" y="58413"/>
                    <a:pt x="136910" y="58993"/>
                    <a:pt x="136599" y="59559"/>
                  </a:cubicBezTo>
                  <a:cubicBezTo>
                    <a:pt x="136079" y="60528"/>
                    <a:pt x="135555" y="61467"/>
                    <a:pt x="135065" y="62391"/>
                  </a:cubicBezTo>
                  <a:cubicBezTo>
                    <a:pt x="134796" y="62884"/>
                    <a:pt x="134527" y="63360"/>
                    <a:pt x="134275" y="63837"/>
                  </a:cubicBezTo>
                  <a:cubicBezTo>
                    <a:pt x="125347" y="80169"/>
                    <a:pt x="119893" y="88089"/>
                    <a:pt x="104003" y="88089"/>
                  </a:cubicBezTo>
                  <a:cubicBezTo>
                    <a:pt x="99174" y="88089"/>
                    <a:pt x="93375" y="87358"/>
                    <a:pt x="86238" y="85912"/>
                  </a:cubicBezTo>
                  <a:cubicBezTo>
                    <a:pt x="66684" y="82124"/>
                    <a:pt x="48588" y="73384"/>
                    <a:pt x="30555" y="65257"/>
                  </a:cubicBezTo>
                  <a:cubicBezTo>
                    <a:pt x="21925" y="61321"/>
                    <a:pt x="13428" y="56785"/>
                    <a:pt x="6336" y="50418"/>
                  </a:cubicBezTo>
                  <a:cubicBezTo>
                    <a:pt x="-5424" y="39189"/>
                    <a:pt x="1551" y="21187"/>
                    <a:pt x="8287" y="5992"/>
                  </a:cubicBezTo>
                  <a:cubicBezTo>
                    <a:pt x="8332" y="5872"/>
                    <a:pt x="8377" y="5768"/>
                    <a:pt x="8436" y="5651"/>
                  </a:cubicBezTo>
                  <a:cubicBezTo>
                    <a:pt x="8839" y="4757"/>
                    <a:pt x="9225" y="3877"/>
                    <a:pt x="9614" y="3012"/>
                  </a:cubicBezTo>
                  <a:cubicBezTo>
                    <a:pt x="10076" y="1997"/>
                    <a:pt x="10524" y="983"/>
                    <a:pt x="10955" y="0"/>
                  </a:cubicBezTo>
                  <a:cubicBezTo>
                    <a:pt x="45385" y="26039"/>
                    <a:pt x="85659" y="44352"/>
                    <a:pt x="127360" y="55239"/>
                  </a:cubicBezTo>
                  <a:cubicBezTo>
                    <a:pt x="130728" y="56233"/>
                    <a:pt x="134124" y="57085"/>
                    <a:pt x="137537" y="578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328;p38"/>
            <p:cNvSpPr/>
            <p:nvPr/>
          </p:nvSpPr>
          <p:spPr>
            <a:xfrm>
              <a:off x="13971314" y="3400275"/>
              <a:ext cx="213232" cy="471202"/>
            </a:xfrm>
            <a:custGeom>
              <a:avLst/>
              <a:gdLst/>
              <a:ahLst/>
              <a:cxnLst/>
              <a:rect l="l" t="t" r="r" b="b"/>
              <a:pathLst>
                <a:path w="213232" h="471202" extrusionOk="0">
                  <a:moveTo>
                    <a:pt x="1820" y="470890"/>
                  </a:moveTo>
                  <a:cubicBezTo>
                    <a:pt x="-784" y="469579"/>
                    <a:pt x="-174" y="466595"/>
                    <a:pt x="1058" y="464491"/>
                  </a:cubicBezTo>
                  <a:cubicBezTo>
                    <a:pt x="8990" y="446811"/>
                    <a:pt x="16953" y="429171"/>
                    <a:pt x="24994" y="411535"/>
                  </a:cubicBezTo>
                  <a:cubicBezTo>
                    <a:pt x="45845" y="366469"/>
                    <a:pt x="66651" y="321362"/>
                    <a:pt x="86877" y="276004"/>
                  </a:cubicBezTo>
                  <a:cubicBezTo>
                    <a:pt x="126005" y="190417"/>
                    <a:pt x="158842" y="102009"/>
                    <a:pt x="200019" y="17380"/>
                  </a:cubicBezTo>
                  <a:cubicBezTo>
                    <a:pt x="202746" y="12058"/>
                    <a:pt x="205697" y="6853"/>
                    <a:pt x="208335" y="1499"/>
                  </a:cubicBezTo>
                  <a:cubicBezTo>
                    <a:pt x="208962" y="233"/>
                    <a:pt x="210438" y="-364"/>
                    <a:pt x="211734" y="233"/>
                  </a:cubicBezTo>
                  <a:cubicBezTo>
                    <a:pt x="212999" y="815"/>
                    <a:pt x="213596" y="2365"/>
                    <a:pt x="212999" y="3634"/>
                  </a:cubicBezTo>
                  <a:cubicBezTo>
                    <a:pt x="185155" y="59663"/>
                    <a:pt x="162269" y="117977"/>
                    <a:pt x="137806" y="175522"/>
                  </a:cubicBezTo>
                  <a:cubicBezTo>
                    <a:pt x="114192" y="231932"/>
                    <a:pt x="89282" y="287824"/>
                    <a:pt x="63865" y="343443"/>
                  </a:cubicBezTo>
                  <a:cubicBezTo>
                    <a:pt x="47004" y="380451"/>
                    <a:pt x="29634" y="417267"/>
                    <a:pt x="13100" y="454426"/>
                  </a:cubicBezTo>
                  <a:cubicBezTo>
                    <a:pt x="11222" y="458563"/>
                    <a:pt x="9357" y="462681"/>
                    <a:pt x="7422" y="466788"/>
                  </a:cubicBezTo>
                  <a:cubicBezTo>
                    <a:pt x="6582" y="469161"/>
                    <a:pt x="4740" y="472192"/>
                    <a:pt x="1820" y="4708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329;p38"/>
            <p:cNvSpPr/>
            <p:nvPr/>
          </p:nvSpPr>
          <p:spPr>
            <a:xfrm>
              <a:off x="13891131" y="3388486"/>
              <a:ext cx="226820" cy="433449"/>
            </a:xfrm>
            <a:custGeom>
              <a:avLst/>
              <a:gdLst/>
              <a:ahLst/>
              <a:cxnLst/>
              <a:rect l="l" t="t" r="r" b="b"/>
              <a:pathLst>
                <a:path w="226820" h="433449" extrusionOk="0">
                  <a:moveTo>
                    <a:pt x="1910" y="433154"/>
                  </a:moveTo>
                  <a:cubicBezTo>
                    <a:pt x="-2318" y="430792"/>
                    <a:pt x="1616" y="426173"/>
                    <a:pt x="2848" y="423088"/>
                  </a:cubicBezTo>
                  <a:cubicBezTo>
                    <a:pt x="9996" y="408333"/>
                    <a:pt x="17404" y="393690"/>
                    <a:pt x="25056" y="379198"/>
                  </a:cubicBezTo>
                  <a:cubicBezTo>
                    <a:pt x="46380" y="338516"/>
                    <a:pt x="68362" y="298183"/>
                    <a:pt x="89369" y="257327"/>
                  </a:cubicBezTo>
                  <a:cubicBezTo>
                    <a:pt x="133988" y="173172"/>
                    <a:pt x="172511" y="85587"/>
                    <a:pt x="220859" y="3491"/>
                  </a:cubicBezTo>
                  <a:cubicBezTo>
                    <a:pt x="221690" y="1457"/>
                    <a:pt x="223438" y="-1286"/>
                    <a:pt x="225882" y="672"/>
                  </a:cubicBezTo>
                  <a:cubicBezTo>
                    <a:pt x="228237" y="2855"/>
                    <a:pt x="225538" y="6127"/>
                    <a:pt x="224569" y="8382"/>
                  </a:cubicBezTo>
                  <a:cubicBezTo>
                    <a:pt x="165704" y="115605"/>
                    <a:pt x="115035" y="227169"/>
                    <a:pt x="56457" y="334568"/>
                  </a:cubicBezTo>
                  <a:cubicBezTo>
                    <a:pt x="41374" y="362964"/>
                    <a:pt x="25986" y="391247"/>
                    <a:pt x="11894" y="420150"/>
                  </a:cubicBezTo>
                  <a:cubicBezTo>
                    <a:pt x="9948" y="424019"/>
                    <a:pt x="8120" y="427994"/>
                    <a:pt x="6185" y="431871"/>
                  </a:cubicBezTo>
                  <a:cubicBezTo>
                    <a:pt x="5367" y="433333"/>
                    <a:pt x="3391" y="433826"/>
                    <a:pt x="1910" y="4331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4330;p38"/>
            <p:cNvSpPr/>
            <p:nvPr/>
          </p:nvSpPr>
          <p:spPr>
            <a:xfrm>
              <a:off x="13911380" y="3481453"/>
              <a:ext cx="205805" cy="403286"/>
            </a:xfrm>
            <a:custGeom>
              <a:avLst/>
              <a:gdLst/>
              <a:ahLst/>
              <a:cxnLst/>
              <a:rect l="l" t="t" r="r" b="b"/>
              <a:pathLst>
                <a:path w="205805" h="403286" extrusionOk="0">
                  <a:moveTo>
                    <a:pt x="2325" y="403138"/>
                  </a:moveTo>
                  <a:cubicBezTo>
                    <a:pt x="626" y="402617"/>
                    <a:pt x="-402" y="400723"/>
                    <a:pt x="150" y="399006"/>
                  </a:cubicBezTo>
                  <a:cubicBezTo>
                    <a:pt x="2345" y="392790"/>
                    <a:pt x="4974" y="386744"/>
                    <a:pt x="7662" y="380738"/>
                  </a:cubicBezTo>
                  <a:cubicBezTo>
                    <a:pt x="18786" y="357253"/>
                    <a:pt x="31032" y="334245"/>
                    <a:pt x="43195" y="311363"/>
                  </a:cubicBezTo>
                  <a:cubicBezTo>
                    <a:pt x="43184" y="311380"/>
                    <a:pt x="43172" y="311399"/>
                    <a:pt x="43161" y="311419"/>
                  </a:cubicBezTo>
                  <a:cubicBezTo>
                    <a:pt x="43144" y="311447"/>
                    <a:pt x="43130" y="311475"/>
                    <a:pt x="43114" y="311503"/>
                  </a:cubicBezTo>
                  <a:cubicBezTo>
                    <a:pt x="95300" y="216372"/>
                    <a:pt x="142618" y="118696"/>
                    <a:pt x="190451" y="21318"/>
                  </a:cubicBezTo>
                  <a:cubicBezTo>
                    <a:pt x="193878" y="14519"/>
                    <a:pt x="197487" y="7807"/>
                    <a:pt x="201197" y="1156"/>
                  </a:cubicBezTo>
                  <a:cubicBezTo>
                    <a:pt x="201793" y="83"/>
                    <a:pt x="203255" y="-276"/>
                    <a:pt x="204341" y="218"/>
                  </a:cubicBezTo>
                  <a:cubicBezTo>
                    <a:pt x="205503" y="755"/>
                    <a:pt x="206203" y="2321"/>
                    <a:pt x="205562" y="3512"/>
                  </a:cubicBezTo>
                  <a:cubicBezTo>
                    <a:pt x="181147" y="51633"/>
                    <a:pt x="159050" y="100913"/>
                    <a:pt x="135078" y="149257"/>
                  </a:cubicBezTo>
                  <a:cubicBezTo>
                    <a:pt x="107796" y="205051"/>
                    <a:pt x="78375" y="259774"/>
                    <a:pt x="49167" y="314568"/>
                  </a:cubicBezTo>
                  <a:cubicBezTo>
                    <a:pt x="37172" y="337240"/>
                    <a:pt x="25119" y="359909"/>
                    <a:pt x="14110" y="383080"/>
                  </a:cubicBezTo>
                  <a:cubicBezTo>
                    <a:pt x="11212" y="389044"/>
                    <a:pt x="9076" y="395347"/>
                    <a:pt x="6301" y="401362"/>
                  </a:cubicBezTo>
                  <a:cubicBezTo>
                    <a:pt x="5607" y="402853"/>
                    <a:pt x="3871" y="403631"/>
                    <a:pt x="2325" y="4031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331;p38"/>
            <p:cNvSpPr/>
            <p:nvPr/>
          </p:nvSpPr>
          <p:spPr>
            <a:xfrm>
              <a:off x="14000094" y="2587206"/>
              <a:ext cx="714953" cy="693241"/>
            </a:xfrm>
            <a:custGeom>
              <a:avLst/>
              <a:gdLst/>
              <a:ahLst/>
              <a:cxnLst/>
              <a:rect l="l" t="t" r="r" b="b"/>
              <a:pathLst>
                <a:path w="714953" h="693241" extrusionOk="0">
                  <a:moveTo>
                    <a:pt x="669179" y="504364"/>
                  </a:moveTo>
                  <a:cubicBezTo>
                    <a:pt x="645027" y="540671"/>
                    <a:pt x="621559" y="578123"/>
                    <a:pt x="589164" y="607749"/>
                  </a:cubicBezTo>
                  <a:cubicBezTo>
                    <a:pt x="566614" y="628098"/>
                    <a:pt x="538876" y="640696"/>
                    <a:pt x="512585" y="655166"/>
                  </a:cubicBezTo>
                  <a:cubicBezTo>
                    <a:pt x="458136" y="684295"/>
                    <a:pt x="395027" y="696016"/>
                    <a:pt x="333635" y="692694"/>
                  </a:cubicBezTo>
                  <a:cubicBezTo>
                    <a:pt x="303110" y="690097"/>
                    <a:pt x="273577" y="681317"/>
                    <a:pt x="244120" y="673339"/>
                  </a:cubicBezTo>
                  <a:cubicBezTo>
                    <a:pt x="215158" y="663948"/>
                    <a:pt x="187840" y="649899"/>
                    <a:pt x="161437" y="634855"/>
                  </a:cubicBezTo>
                  <a:cubicBezTo>
                    <a:pt x="112216" y="604238"/>
                    <a:pt x="67230" y="564035"/>
                    <a:pt x="37543" y="513794"/>
                  </a:cubicBezTo>
                  <a:cubicBezTo>
                    <a:pt x="6179" y="461451"/>
                    <a:pt x="-3130" y="398422"/>
                    <a:pt x="876" y="338216"/>
                  </a:cubicBezTo>
                  <a:cubicBezTo>
                    <a:pt x="6980" y="285493"/>
                    <a:pt x="23846" y="234296"/>
                    <a:pt x="45327" y="185963"/>
                  </a:cubicBezTo>
                  <a:cubicBezTo>
                    <a:pt x="65055" y="144006"/>
                    <a:pt x="98174" y="110525"/>
                    <a:pt x="134690" y="82693"/>
                  </a:cubicBezTo>
                  <a:cubicBezTo>
                    <a:pt x="164528" y="58755"/>
                    <a:pt x="196122" y="36422"/>
                    <a:pt x="231302" y="21075"/>
                  </a:cubicBezTo>
                  <a:cubicBezTo>
                    <a:pt x="256258" y="10461"/>
                    <a:pt x="282660" y="1530"/>
                    <a:pt x="309942" y="0"/>
                  </a:cubicBezTo>
                  <a:cubicBezTo>
                    <a:pt x="337148" y="345"/>
                    <a:pt x="364467" y="115"/>
                    <a:pt x="391673" y="1297"/>
                  </a:cubicBezTo>
                  <a:cubicBezTo>
                    <a:pt x="466726" y="1373"/>
                    <a:pt x="541664" y="41573"/>
                    <a:pt x="594929" y="92694"/>
                  </a:cubicBezTo>
                  <a:cubicBezTo>
                    <a:pt x="628620" y="127550"/>
                    <a:pt x="654911" y="169546"/>
                    <a:pt x="675285" y="213411"/>
                  </a:cubicBezTo>
                  <a:cubicBezTo>
                    <a:pt x="686695" y="242235"/>
                    <a:pt x="692188" y="273082"/>
                    <a:pt x="697454" y="303548"/>
                  </a:cubicBezTo>
                  <a:cubicBezTo>
                    <a:pt x="699210" y="303357"/>
                    <a:pt x="701041" y="304273"/>
                    <a:pt x="701881" y="305954"/>
                  </a:cubicBezTo>
                  <a:cubicBezTo>
                    <a:pt x="705888" y="314277"/>
                    <a:pt x="709740" y="322791"/>
                    <a:pt x="712184" y="331725"/>
                  </a:cubicBezTo>
                  <a:cubicBezTo>
                    <a:pt x="724274" y="377806"/>
                    <a:pt x="694361" y="464432"/>
                    <a:pt x="669179" y="5043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4332;p38"/>
            <p:cNvSpPr/>
            <p:nvPr/>
          </p:nvSpPr>
          <p:spPr>
            <a:xfrm>
              <a:off x="14279120" y="2830190"/>
              <a:ext cx="368251" cy="387621"/>
            </a:xfrm>
            <a:custGeom>
              <a:avLst/>
              <a:gdLst/>
              <a:ahLst/>
              <a:cxnLst/>
              <a:rect l="l" t="t" r="r" b="b"/>
              <a:pathLst>
                <a:path w="368251" h="387621" extrusionOk="0">
                  <a:moveTo>
                    <a:pt x="368252" y="89990"/>
                  </a:moveTo>
                  <a:cubicBezTo>
                    <a:pt x="366628" y="109810"/>
                    <a:pt x="362767" y="129541"/>
                    <a:pt x="355806" y="148196"/>
                  </a:cubicBezTo>
                  <a:cubicBezTo>
                    <a:pt x="349070" y="167316"/>
                    <a:pt x="342958" y="186626"/>
                    <a:pt x="332674" y="204211"/>
                  </a:cubicBezTo>
                  <a:cubicBezTo>
                    <a:pt x="302402" y="264713"/>
                    <a:pt x="252144" y="318221"/>
                    <a:pt x="193047" y="351225"/>
                  </a:cubicBezTo>
                  <a:cubicBezTo>
                    <a:pt x="147200" y="376741"/>
                    <a:pt x="110460" y="392056"/>
                    <a:pt x="56862" y="386478"/>
                  </a:cubicBezTo>
                  <a:cubicBezTo>
                    <a:pt x="43924" y="385495"/>
                    <a:pt x="30868" y="383778"/>
                    <a:pt x="19078" y="378024"/>
                  </a:cubicBezTo>
                  <a:cubicBezTo>
                    <a:pt x="7988" y="372701"/>
                    <a:pt x="-7454" y="364809"/>
                    <a:pt x="4085" y="351076"/>
                  </a:cubicBezTo>
                  <a:cubicBezTo>
                    <a:pt x="12117" y="342829"/>
                    <a:pt x="24101" y="339935"/>
                    <a:pt x="34670" y="336237"/>
                  </a:cubicBezTo>
                  <a:cubicBezTo>
                    <a:pt x="54045" y="329393"/>
                    <a:pt x="74199" y="324664"/>
                    <a:pt x="93112" y="316627"/>
                  </a:cubicBezTo>
                  <a:cubicBezTo>
                    <a:pt x="146158" y="290694"/>
                    <a:pt x="195998" y="256780"/>
                    <a:pt x="233365" y="210492"/>
                  </a:cubicBezTo>
                  <a:cubicBezTo>
                    <a:pt x="260759" y="177594"/>
                    <a:pt x="281016" y="140130"/>
                    <a:pt x="293655" y="99792"/>
                  </a:cubicBezTo>
                  <a:cubicBezTo>
                    <a:pt x="304401" y="68520"/>
                    <a:pt x="307486" y="20828"/>
                    <a:pt x="335894" y="515"/>
                  </a:cubicBezTo>
                  <a:cubicBezTo>
                    <a:pt x="371455" y="-6901"/>
                    <a:pt x="367594" y="67904"/>
                    <a:pt x="368252" y="899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4333;p38"/>
            <p:cNvSpPr/>
            <p:nvPr/>
          </p:nvSpPr>
          <p:spPr>
            <a:xfrm>
              <a:off x="14588606" y="2775431"/>
              <a:ext cx="29308" cy="32180"/>
            </a:xfrm>
            <a:custGeom>
              <a:avLst/>
              <a:gdLst/>
              <a:ahLst/>
              <a:cxnLst/>
              <a:rect l="l" t="t" r="r" b="b"/>
              <a:pathLst>
                <a:path w="29308" h="32180" extrusionOk="0">
                  <a:moveTo>
                    <a:pt x="8623" y="30366"/>
                  </a:moveTo>
                  <a:cubicBezTo>
                    <a:pt x="-8188" y="21864"/>
                    <a:pt x="1629" y="-7227"/>
                    <a:pt x="20500" y="1674"/>
                  </a:cubicBezTo>
                  <a:cubicBezTo>
                    <a:pt x="23977" y="3273"/>
                    <a:pt x="25131" y="7100"/>
                    <a:pt x="27178" y="9949"/>
                  </a:cubicBezTo>
                  <a:cubicBezTo>
                    <a:pt x="34580" y="21749"/>
                    <a:pt x="21315" y="37577"/>
                    <a:pt x="8623" y="303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4334;p38"/>
            <p:cNvSpPr/>
            <p:nvPr/>
          </p:nvSpPr>
          <p:spPr>
            <a:xfrm>
              <a:off x="14049952" y="2663386"/>
              <a:ext cx="191058" cy="297259"/>
            </a:xfrm>
            <a:custGeom>
              <a:avLst/>
              <a:gdLst/>
              <a:ahLst/>
              <a:cxnLst/>
              <a:rect l="l" t="t" r="r" b="b"/>
              <a:pathLst>
                <a:path w="191058" h="297259" extrusionOk="0">
                  <a:moveTo>
                    <a:pt x="134763" y="14253"/>
                  </a:moveTo>
                  <a:cubicBezTo>
                    <a:pt x="148222" y="6037"/>
                    <a:pt x="194008" y="-14321"/>
                    <a:pt x="190908" y="16371"/>
                  </a:cubicBezTo>
                  <a:cubicBezTo>
                    <a:pt x="192711" y="31925"/>
                    <a:pt x="164990" y="47392"/>
                    <a:pt x="154958" y="57771"/>
                  </a:cubicBezTo>
                  <a:cubicBezTo>
                    <a:pt x="127771" y="81438"/>
                    <a:pt x="106562" y="110503"/>
                    <a:pt x="86636" y="140299"/>
                  </a:cubicBezTo>
                  <a:cubicBezTo>
                    <a:pt x="75473" y="158388"/>
                    <a:pt x="65292" y="177269"/>
                    <a:pt x="58629" y="197521"/>
                  </a:cubicBezTo>
                  <a:cubicBezTo>
                    <a:pt x="53889" y="212895"/>
                    <a:pt x="50534" y="228631"/>
                    <a:pt x="45842" y="244036"/>
                  </a:cubicBezTo>
                  <a:cubicBezTo>
                    <a:pt x="41102" y="258158"/>
                    <a:pt x="34662" y="300452"/>
                    <a:pt x="14928" y="297068"/>
                  </a:cubicBezTo>
                  <a:cubicBezTo>
                    <a:pt x="6896" y="294891"/>
                    <a:pt x="5165" y="285108"/>
                    <a:pt x="3362" y="278099"/>
                  </a:cubicBezTo>
                  <a:cubicBezTo>
                    <a:pt x="-796" y="261604"/>
                    <a:pt x="-1095" y="244560"/>
                    <a:pt x="2452" y="227903"/>
                  </a:cubicBezTo>
                  <a:cubicBezTo>
                    <a:pt x="6686" y="202194"/>
                    <a:pt x="15435" y="177869"/>
                    <a:pt x="26016" y="154157"/>
                  </a:cubicBezTo>
                  <a:cubicBezTo>
                    <a:pt x="38103" y="122033"/>
                    <a:pt x="56316" y="93075"/>
                    <a:pt x="77421" y="66170"/>
                  </a:cubicBezTo>
                  <a:cubicBezTo>
                    <a:pt x="92389" y="44839"/>
                    <a:pt x="111885" y="26823"/>
                    <a:pt x="134763" y="142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4335;p38"/>
            <p:cNvSpPr/>
            <p:nvPr/>
          </p:nvSpPr>
          <p:spPr>
            <a:xfrm>
              <a:off x="14049952" y="2663386"/>
              <a:ext cx="191058" cy="297259"/>
            </a:xfrm>
            <a:custGeom>
              <a:avLst/>
              <a:gdLst/>
              <a:ahLst/>
              <a:cxnLst/>
              <a:rect l="l" t="t" r="r" b="b"/>
              <a:pathLst>
                <a:path w="191058" h="297259" extrusionOk="0">
                  <a:moveTo>
                    <a:pt x="134763" y="14253"/>
                  </a:moveTo>
                  <a:cubicBezTo>
                    <a:pt x="148222" y="6037"/>
                    <a:pt x="194008" y="-14321"/>
                    <a:pt x="190908" y="16371"/>
                  </a:cubicBezTo>
                  <a:cubicBezTo>
                    <a:pt x="192711" y="31925"/>
                    <a:pt x="164990" y="47392"/>
                    <a:pt x="154958" y="57771"/>
                  </a:cubicBezTo>
                  <a:cubicBezTo>
                    <a:pt x="127771" y="81438"/>
                    <a:pt x="106562" y="110503"/>
                    <a:pt x="86636" y="140299"/>
                  </a:cubicBezTo>
                  <a:cubicBezTo>
                    <a:pt x="75473" y="158388"/>
                    <a:pt x="65292" y="177269"/>
                    <a:pt x="58629" y="197521"/>
                  </a:cubicBezTo>
                  <a:cubicBezTo>
                    <a:pt x="53889" y="212895"/>
                    <a:pt x="50534" y="228631"/>
                    <a:pt x="45842" y="244036"/>
                  </a:cubicBezTo>
                  <a:cubicBezTo>
                    <a:pt x="41102" y="258158"/>
                    <a:pt x="34662" y="300452"/>
                    <a:pt x="14928" y="297068"/>
                  </a:cubicBezTo>
                  <a:cubicBezTo>
                    <a:pt x="6896" y="294891"/>
                    <a:pt x="5165" y="285108"/>
                    <a:pt x="3362" y="278099"/>
                  </a:cubicBezTo>
                  <a:cubicBezTo>
                    <a:pt x="-796" y="261604"/>
                    <a:pt x="-1095" y="244560"/>
                    <a:pt x="2452" y="227903"/>
                  </a:cubicBezTo>
                  <a:cubicBezTo>
                    <a:pt x="6686" y="202194"/>
                    <a:pt x="15435" y="177869"/>
                    <a:pt x="26016" y="154157"/>
                  </a:cubicBezTo>
                  <a:cubicBezTo>
                    <a:pt x="38103" y="122033"/>
                    <a:pt x="56316" y="93075"/>
                    <a:pt x="77421" y="66170"/>
                  </a:cubicBezTo>
                  <a:cubicBezTo>
                    <a:pt x="92389" y="44839"/>
                    <a:pt x="111885" y="26823"/>
                    <a:pt x="134763" y="14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4336;p38"/>
            <p:cNvSpPr/>
            <p:nvPr/>
          </p:nvSpPr>
          <p:spPr>
            <a:xfrm>
              <a:off x="14090963" y="3239087"/>
              <a:ext cx="199972" cy="141220"/>
            </a:xfrm>
            <a:custGeom>
              <a:avLst/>
              <a:gdLst/>
              <a:ahLst/>
              <a:cxnLst/>
              <a:rect l="l" t="t" r="r" b="b"/>
              <a:pathLst>
                <a:path w="199972" h="141220" extrusionOk="0">
                  <a:moveTo>
                    <a:pt x="196986" y="58274"/>
                  </a:moveTo>
                  <a:cubicBezTo>
                    <a:pt x="206682" y="74598"/>
                    <a:pt x="190459" y="89087"/>
                    <a:pt x="181209" y="100898"/>
                  </a:cubicBezTo>
                  <a:cubicBezTo>
                    <a:pt x="179884" y="105431"/>
                    <a:pt x="180917" y="110275"/>
                    <a:pt x="179610" y="114833"/>
                  </a:cubicBezTo>
                  <a:cubicBezTo>
                    <a:pt x="176006" y="127434"/>
                    <a:pt x="165697" y="139892"/>
                    <a:pt x="151989" y="141169"/>
                  </a:cubicBezTo>
                  <a:cubicBezTo>
                    <a:pt x="134860" y="142015"/>
                    <a:pt x="119427" y="132129"/>
                    <a:pt x="103137" y="128055"/>
                  </a:cubicBezTo>
                  <a:cubicBezTo>
                    <a:pt x="82561" y="121979"/>
                    <a:pt x="62041" y="115306"/>
                    <a:pt x="43122" y="104955"/>
                  </a:cubicBezTo>
                  <a:cubicBezTo>
                    <a:pt x="31713" y="98640"/>
                    <a:pt x="19822" y="92794"/>
                    <a:pt x="9487" y="84807"/>
                  </a:cubicBezTo>
                  <a:cubicBezTo>
                    <a:pt x="-4285" y="72766"/>
                    <a:pt x="-2751" y="52526"/>
                    <a:pt x="12063" y="42129"/>
                  </a:cubicBezTo>
                  <a:cubicBezTo>
                    <a:pt x="16347" y="38989"/>
                    <a:pt x="14062" y="33509"/>
                    <a:pt x="14272" y="29078"/>
                  </a:cubicBezTo>
                  <a:cubicBezTo>
                    <a:pt x="14345" y="15446"/>
                    <a:pt x="26275" y="5408"/>
                    <a:pt x="38561" y="1864"/>
                  </a:cubicBezTo>
                  <a:cubicBezTo>
                    <a:pt x="50326" y="-2453"/>
                    <a:pt x="62548" y="1411"/>
                    <a:pt x="73366" y="6509"/>
                  </a:cubicBezTo>
                  <a:cubicBezTo>
                    <a:pt x="87836" y="12894"/>
                    <a:pt x="102670" y="18256"/>
                    <a:pt x="117422" y="23912"/>
                  </a:cubicBezTo>
                  <a:cubicBezTo>
                    <a:pt x="130794" y="28890"/>
                    <a:pt x="144152" y="34005"/>
                    <a:pt x="157679" y="38544"/>
                  </a:cubicBezTo>
                  <a:cubicBezTo>
                    <a:pt x="171199" y="43519"/>
                    <a:pt x="187270" y="46931"/>
                    <a:pt x="196986" y="582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4337;p38"/>
            <p:cNvSpPr/>
            <p:nvPr/>
          </p:nvSpPr>
          <p:spPr>
            <a:xfrm>
              <a:off x="13968127" y="2547095"/>
              <a:ext cx="769780" cy="769774"/>
            </a:xfrm>
            <a:custGeom>
              <a:avLst/>
              <a:gdLst/>
              <a:ahLst/>
              <a:cxnLst/>
              <a:rect l="l" t="t" r="r" b="b"/>
              <a:pathLst>
                <a:path w="769780" h="769774" extrusionOk="0">
                  <a:moveTo>
                    <a:pt x="398797" y="711393"/>
                  </a:moveTo>
                  <a:cubicBezTo>
                    <a:pt x="667497" y="698465"/>
                    <a:pt x="806558" y="388317"/>
                    <a:pt x="638642" y="178995"/>
                  </a:cubicBezTo>
                  <a:cubicBezTo>
                    <a:pt x="638566" y="178892"/>
                    <a:pt x="638477" y="178785"/>
                    <a:pt x="638387" y="178681"/>
                  </a:cubicBezTo>
                  <a:cubicBezTo>
                    <a:pt x="629161" y="167422"/>
                    <a:pt x="619278" y="156805"/>
                    <a:pt x="608742" y="146798"/>
                  </a:cubicBezTo>
                  <a:cubicBezTo>
                    <a:pt x="408885" y="-39095"/>
                    <a:pt x="85588" y="84088"/>
                    <a:pt x="59521" y="355568"/>
                  </a:cubicBezTo>
                  <a:cubicBezTo>
                    <a:pt x="45317" y="500851"/>
                    <a:pt x="135176" y="642422"/>
                    <a:pt x="272226" y="691724"/>
                  </a:cubicBezTo>
                  <a:cubicBezTo>
                    <a:pt x="272092" y="691680"/>
                    <a:pt x="271958" y="691635"/>
                    <a:pt x="271823" y="691590"/>
                  </a:cubicBezTo>
                  <a:cubicBezTo>
                    <a:pt x="312320" y="706519"/>
                    <a:pt x="355724" y="713197"/>
                    <a:pt x="398797" y="711393"/>
                  </a:cubicBezTo>
                  <a:close/>
                  <a:moveTo>
                    <a:pt x="401376" y="397"/>
                  </a:moveTo>
                  <a:cubicBezTo>
                    <a:pt x="637973" y="9494"/>
                    <a:pt x="811463" y="234100"/>
                    <a:pt x="761010" y="465508"/>
                  </a:cubicBezTo>
                  <a:cubicBezTo>
                    <a:pt x="724270" y="645061"/>
                    <a:pt x="555578" y="777208"/>
                    <a:pt x="372504" y="769450"/>
                  </a:cubicBezTo>
                  <a:cubicBezTo>
                    <a:pt x="212351" y="766288"/>
                    <a:pt x="64155" y="653353"/>
                    <a:pt x="17862" y="500089"/>
                  </a:cubicBezTo>
                  <a:cubicBezTo>
                    <a:pt x="-61876" y="246597"/>
                    <a:pt x="135909" y="-11520"/>
                    <a:pt x="401376" y="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4338;p38"/>
            <p:cNvSpPr/>
            <p:nvPr/>
          </p:nvSpPr>
          <p:spPr>
            <a:xfrm>
              <a:off x="13977981" y="2558966"/>
              <a:ext cx="748538" cy="749348"/>
            </a:xfrm>
            <a:custGeom>
              <a:avLst/>
              <a:gdLst/>
              <a:ahLst/>
              <a:cxnLst/>
              <a:rect l="l" t="t" r="r" b="b"/>
              <a:pathLst>
                <a:path w="748538" h="749348" extrusionOk="0">
                  <a:moveTo>
                    <a:pt x="364330" y="749231"/>
                  </a:moveTo>
                  <a:cubicBezTo>
                    <a:pt x="195493" y="746074"/>
                    <a:pt x="48052" y="626729"/>
                    <a:pt x="10419" y="461904"/>
                  </a:cubicBezTo>
                  <a:cubicBezTo>
                    <a:pt x="-22846" y="327832"/>
                    <a:pt x="24973" y="177053"/>
                    <a:pt x="133412" y="90474"/>
                  </a:cubicBezTo>
                  <a:cubicBezTo>
                    <a:pt x="138141" y="86409"/>
                    <a:pt x="143220" y="82798"/>
                    <a:pt x="148212" y="79086"/>
                  </a:cubicBezTo>
                  <a:cubicBezTo>
                    <a:pt x="150457" y="77128"/>
                    <a:pt x="153151" y="75088"/>
                    <a:pt x="156334" y="76128"/>
                  </a:cubicBezTo>
                  <a:cubicBezTo>
                    <a:pt x="159226" y="77066"/>
                    <a:pt x="161060" y="79363"/>
                    <a:pt x="161178" y="82436"/>
                  </a:cubicBezTo>
                  <a:cubicBezTo>
                    <a:pt x="161326" y="86031"/>
                    <a:pt x="158361" y="88073"/>
                    <a:pt x="156483" y="89311"/>
                  </a:cubicBezTo>
                  <a:cubicBezTo>
                    <a:pt x="151541" y="93158"/>
                    <a:pt x="146955" y="97475"/>
                    <a:pt x="142133" y="101475"/>
                  </a:cubicBezTo>
                  <a:cubicBezTo>
                    <a:pt x="116946" y="123679"/>
                    <a:pt x="94799" y="149352"/>
                    <a:pt x="76390" y="177431"/>
                  </a:cubicBezTo>
                  <a:cubicBezTo>
                    <a:pt x="7793" y="279745"/>
                    <a:pt x="-2956" y="418641"/>
                    <a:pt x="51378" y="529203"/>
                  </a:cubicBezTo>
                  <a:cubicBezTo>
                    <a:pt x="114258" y="659271"/>
                    <a:pt x="254945" y="743611"/>
                    <a:pt x="399060" y="732403"/>
                  </a:cubicBezTo>
                  <a:cubicBezTo>
                    <a:pt x="556297" y="723477"/>
                    <a:pt x="696053" y="598645"/>
                    <a:pt x="724846" y="444215"/>
                  </a:cubicBezTo>
                  <a:cubicBezTo>
                    <a:pt x="763801" y="251904"/>
                    <a:pt x="635634" y="62078"/>
                    <a:pt x="443903" y="25181"/>
                  </a:cubicBezTo>
                  <a:cubicBezTo>
                    <a:pt x="399978" y="16689"/>
                    <a:pt x="355332" y="15983"/>
                    <a:pt x="312015" y="23558"/>
                  </a:cubicBezTo>
                  <a:cubicBezTo>
                    <a:pt x="289518" y="27335"/>
                    <a:pt x="269328" y="34465"/>
                    <a:pt x="248550" y="40423"/>
                  </a:cubicBezTo>
                  <a:cubicBezTo>
                    <a:pt x="237830" y="40207"/>
                    <a:pt x="236262" y="25029"/>
                    <a:pt x="246731" y="22351"/>
                  </a:cubicBezTo>
                  <a:cubicBezTo>
                    <a:pt x="444208" y="-49486"/>
                    <a:pt x="663905" y="57915"/>
                    <a:pt x="729388" y="257516"/>
                  </a:cubicBezTo>
                  <a:cubicBezTo>
                    <a:pt x="810371" y="504676"/>
                    <a:pt x="624250" y="755551"/>
                    <a:pt x="364330" y="7492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4339;p38"/>
            <p:cNvSpPr/>
            <p:nvPr/>
          </p:nvSpPr>
          <p:spPr>
            <a:xfrm>
              <a:off x="14156238" y="2597594"/>
              <a:ext cx="44056" cy="30104"/>
            </a:xfrm>
            <a:custGeom>
              <a:avLst/>
              <a:gdLst/>
              <a:ahLst/>
              <a:cxnLst/>
              <a:rect l="l" t="t" r="r" b="b"/>
              <a:pathLst>
                <a:path w="44056" h="30104" extrusionOk="0">
                  <a:moveTo>
                    <a:pt x="6021" y="30053"/>
                  </a:moveTo>
                  <a:cubicBezTo>
                    <a:pt x="1581" y="29711"/>
                    <a:pt x="-1194" y="24520"/>
                    <a:pt x="505" y="20567"/>
                  </a:cubicBezTo>
                  <a:cubicBezTo>
                    <a:pt x="1877" y="17360"/>
                    <a:pt x="4574" y="15707"/>
                    <a:pt x="7452" y="14020"/>
                  </a:cubicBezTo>
                  <a:cubicBezTo>
                    <a:pt x="14200" y="10093"/>
                    <a:pt x="21118" y="6479"/>
                    <a:pt x="28123" y="3013"/>
                  </a:cubicBezTo>
                  <a:cubicBezTo>
                    <a:pt x="31713" y="1512"/>
                    <a:pt x="35742" y="-1071"/>
                    <a:pt x="39703" y="478"/>
                  </a:cubicBezTo>
                  <a:cubicBezTo>
                    <a:pt x="39701" y="484"/>
                    <a:pt x="39695" y="489"/>
                    <a:pt x="39692" y="495"/>
                  </a:cubicBezTo>
                  <a:cubicBezTo>
                    <a:pt x="48688" y="5804"/>
                    <a:pt x="42106" y="13236"/>
                    <a:pt x="34949" y="16135"/>
                  </a:cubicBezTo>
                  <a:cubicBezTo>
                    <a:pt x="28224" y="19693"/>
                    <a:pt x="21552" y="23385"/>
                    <a:pt x="15006" y="27246"/>
                  </a:cubicBezTo>
                  <a:cubicBezTo>
                    <a:pt x="12276" y="28974"/>
                    <a:pt x="9272" y="30398"/>
                    <a:pt x="6021" y="300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4340;p38"/>
            <p:cNvSpPr/>
            <p:nvPr/>
          </p:nvSpPr>
          <p:spPr>
            <a:xfrm>
              <a:off x="14116380" y="3280807"/>
              <a:ext cx="57873" cy="34571"/>
            </a:xfrm>
            <a:custGeom>
              <a:avLst/>
              <a:gdLst/>
              <a:ahLst/>
              <a:cxnLst/>
              <a:rect l="l" t="t" r="r" b="b"/>
              <a:pathLst>
                <a:path w="57873" h="34571" extrusionOk="0">
                  <a:moveTo>
                    <a:pt x="56743" y="30273"/>
                  </a:moveTo>
                  <a:cubicBezTo>
                    <a:pt x="47551" y="25681"/>
                    <a:pt x="38079" y="21882"/>
                    <a:pt x="29100" y="16817"/>
                  </a:cubicBezTo>
                  <a:cubicBezTo>
                    <a:pt x="24631" y="14296"/>
                    <a:pt x="20258" y="11609"/>
                    <a:pt x="15946" y="8830"/>
                  </a:cubicBezTo>
                  <a:cubicBezTo>
                    <a:pt x="11704" y="6099"/>
                    <a:pt x="7673" y="2550"/>
                    <a:pt x="3196" y="258"/>
                  </a:cubicBezTo>
                  <a:cubicBezTo>
                    <a:pt x="1059" y="-837"/>
                    <a:pt x="-1083" y="1799"/>
                    <a:pt x="611" y="3608"/>
                  </a:cubicBezTo>
                  <a:cubicBezTo>
                    <a:pt x="4047" y="7273"/>
                    <a:pt x="8902" y="10049"/>
                    <a:pt x="13051" y="12831"/>
                  </a:cubicBezTo>
                  <a:cubicBezTo>
                    <a:pt x="17447" y="15778"/>
                    <a:pt x="21977" y="18521"/>
                    <a:pt x="26586" y="21120"/>
                  </a:cubicBezTo>
                  <a:cubicBezTo>
                    <a:pt x="35551" y="26177"/>
                    <a:pt x="45110" y="31421"/>
                    <a:pt x="54973" y="34472"/>
                  </a:cubicBezTo>
                  <a:cubicBezTo>
                    <a:pt x="57421" y="35228"/>
                    <a:pt x="59095" y="31446"/>
                    <a:pt x="56743" y="302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4341;p38"/>
            <p:cNvSpPr/>
            <p:nvPr/>
          </p:nvSpPr>
          <p:spPr>
            <a:xfrm>
              <a:off x="14190994" y="3320513"/>
              <a:ext cx="66388" cy="21625"/>
            </a:xfrm>
            <a:custGeom>
              <a:avLst/>
              <a:gdLst/>
              <a:ahLst/>
              <a:cxnLst/>
              <a:rect l="l" t="t" r="r" b="b"/>
              <a:pathLst>
                <a:path w="66388" h="21625" extrusionOk="0">
                  <a:moveTo>
                    <a:pt x="64980" y="17752"/>
                  </a:moveTo>
                  <a:cubicBezTo>
                    <a:pt x="54313" y="16060"/>
                    <a:pt x="43685" y="14172"/>
                    <a:pt x="33272" y="11253"/>
                  </a:cubicBezTo>
                  <a:cubicBezTo>
                    <a:pt x="22795" y="8312"/>
                    <a:pt x="12934" y="4148"/>
                    <a:pt x="2843" y="148"/>
                  </a:cubicBezTo>
                  <a:cubicBezTo>
                    <a:pt x="435" y="-807"/>
                    <a:pt x="-1177" y="3126"/>
                    <a:pt x="1085" y="4319"/>
                  </a:cubicBezTo>
                  <a:cubicBezTo>
                    <a:pt x="10747" y="9404"/>
                    <a:pt x="21518" y="12909"/>
                    <a:pt x="32018" y="15803"/>
                  </a:cubicBezTo>
                  <a:cubicBezTo>
                    <a:pt x="42621" y="18724"/>
                    <a:pt x="53470" y="20898"/>
                    <a:pt x="64457" y="21621"/>
                  </a:cubicBezTo>
                  <a:cubicBezTo>
                    <a:pt x="66638" y="21764"/>
                    <a:pt x="67187" y="18103"/>
                    <a:pt x="64980" y="17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object 5"/>
          <p:cNvSpPr/>
          <p:nvPr/>
        </p:nvSpPr>
        <p:spPr>
          <a:xfrm>
            <a:off x="642910" y="2000246"/>
            <a:ext cx="500066" cy="623881"/>
          </a:xfrm>
          <a:custGeom>
            <a:avLst/>
            <a:gdLst/>
            <a:ahLst/>
            <a:cxnLst/>
            <a:rect l="l" t="t" r="r" b="b"/>
            <a:pathLst>
              <a:path w="1657350" h="1552575">
                <a:moveTo>
                  <a:pt x="1179609" y="1552580"/>
                </a:moveTo>
                <a:lnTo>
                  <a:pt x="1175775" y="1552580"/>
                </a:lnTo>
                <a:lnTo>
                  <a:pt x="1170895" y="1548420"/>
                </a:lnTo>
                <a:lnTo>
                  <a:pt x="1149315" y="1512941"/>
                </a:lnTo>
                <a:lnTo>
                  <a:pt x="1123378" y="1463594"/>
                </a:lnTo>
                <a:lnTo>
                  <a:pt x="1104228" y="1423950"/>
                </a:lnTo>
                <a:lnTo>
                  <a:pt x="1086254" y="1383785"/>
                </a:lnTo>
                <a:lnTo>
                  <a:pt x="1069457" y="1343166"/>
                </a:lnTo>
                <a:lnTo>
                  <a:pt x="1050499" y="1295977"/>
                </a:lnTo>
                <a:lnTo>
                  <a:pt x="1030970" y="1249039"/>
                </a:lnTo>
                <a:lnTo>
                  <a:pt x="1010938" y="1202313"/>
                </a:lnTo>
                <a:lnTo>
                  <a:pt x="990470" y="1155761"/>
                </a:lnTo>
                <a:lnTo>
                  <a:pt x="969634" y="1109343"/>
                </a:lnTo>
                <a:lnTo>
                  <a:pt x="932027" y="1026990"/>
                </a:lnTo>
                <a:lnTo>
                  <a:pt x="926537" y="1014828"/>
                </a:lnTo>
                <a:lnTo>
                  <a:pt x="927234" y="1014482"/>
                </a:lnTo>
                <a:lnTo>
                  <a:pt x="924794" y="1012401"/>
                </a:lnTo>
                <a:lnTo>
                  <a:pt x="922005" y="1012401"/>
                </a:lnTo>
                <a:lnTo>
                  <a:pt x="920263" y="1015522"/>
                </a:lnTo>
                <a:lnTo>
                  <a:pt x="918520" y="1018989"/>
                </a:lnTo>
                <a:lnTo>
                  <a:pt x="917125" y="1022803"/>
                </a:lnTo>
                <a:lnTo>
                  <a:pt x="907659" y="1043215"/>
                </a:lnTo>
                <a:lnTo>
                  <a:pt x="887027" y="1083261"/>
                </a:lnTo>
                <a:lnTo>
                  <a:pt x="851736" y="1144122"/>
                </a:lnTo>
                <a:lnTo>
                  <a:pt x="826259" y="1184585"/>
                </a:lnTo>
                <a:lnTo>
                  <a:pt x="799594" y="1224265"/>
                </a:lnTo>
                <a:lnTo>
                  <a:pt x="771774" y="1263147"/>
                </a:lnTo>
                <a:lnTo>
                  <a:pt x="742833" y="1301213"/>
                </a:lnTo>
                <a:lnTo>
                  <a:pt x="711156" y="1342056"/>
                </a:lnTo>
                <a:lnTo>
                  <a:pt x="680082" y="1383398"/>
                </a:lnTo>
                <a:lnTo>
                  <a:pt x="649543" y="1425156"/>
                </a:lnTo>
                <a:lnTo>
                  <a:pt x="619473" y="1467247"/>
                </a:lnTo>
                <a:lnTo>
                  <a:pt x="589804" y="1509588"/>
                </a:lnTo>
                <a:lnTo>
                  <a:pt x="586667" y="1513748"/>
                </a:lnTo>
                <a:lnTo>
                  <a:pt x="583878" y="1518256"/>
                </a:lnTo>
                <a:lnTo>
                  <a:pt x="580393" y="1522069"/>
                </a:lnTo>
                <a:lnTo>
                  <a:pt x="578650" y="1524150"/>
                </a:lnTo>
                <a:lnTo>
                  <a:pt x="574467" y="1526923"/>
                </a:lnTo>
                <a:lnTo>
                  <a:pt x="570632" y="1529697"/>
                </a:lnTo>
                <a:lnTo>
                  <a:pt x="565055" y="1528657"/>
                </a:lnTo>
                <a:lnTo>
                  <a:pt x="556689" y="1503347"/>
                </a:lnTo>
                <a:lnTo>
                  <a:pt x="557037" y="1496413"/>
                </a:lnTo>
                <a:lnTo>
                  <a:pt x="564663" y="1426593"/>
                </a:lnTo>
                <a:lnTo>
                  <a:pt x="580393" y="1358074"/>
                </a:lnTo>
                <a:lnTo>
                  <a:pt x="603579" y="1279284"/>
                </a:lnTo>
                <a:lnTo>
                  <a:pt x="611068" y="1253020"/>
                </a:lnTo>
                <a:lnTo>
                  <a:pt x="624420" y="1207243"/>
                </a:lnTo>
                <a:lnTo>
                  <a:pt x="638827" y="1161815"/>
                </a:lnTo>
                <a:lnTo>
                  <a:pt x="654086" y="1116670"/>
                </a:lnTo>
                <a:lnTo>
                  <a:pt x="669998" y="1071742"/>
                </a:lnTo>
                <a:lnTo>
                  <a:pt x="686362" y="1026963"/>
                </a:lnTo>
                <a:lnTo>
                  <a:pt x="738301" y="883424"/>
                </a:lnTo>
                <a:lnTo>
                  <a:pt x="739696" y="879264"/>
                </a:lnTo>
                <a:lnTo>
                  <a:pt x="741439" y="874756"/>
                </a:lnTo>
                <a:lnTo>
                  <a:pt x="742484" y="870596"/>
                </a:lnTo>
                <a:lnTo>
                  <a:pt x="743879" y="867129"/>
                </a:lnTo>
                <a:lnTo>
                  <a:pt x="741787" y="863315"/>
                </a:lnTo>
                <a:lnTo>
                  <a:pt x="738301" y="861928"/>
                </a:lnTo>
                <a:lnTo>
                  <a:pt x="737953" y="861928"/>
                </a:lnTo>
                <a:lnTo>
                  <a:pt x="737604" y="861581"/>
                </a:lnTo>
                <a:lnTo>
                  <a:pt x="737256" y="861581"/>
                </a:lnTo>
                <a:lnTo>
                  <a:pt x="732724" y="860888"/>
                </a:lnTo>
                <a:lnTo>
                  <a:pt x="728192" y="860541"/>
                </a:lnTo>
                <a:lnTo>
                  <a:pt x="675502" y="860601"/>
                </a:lnTo>
                <a:lnTo>
                  <a:pt x="579053" y="860980"/>
                </a:lnTo>
                <a:lnTo>
                  <a:pt x="522876" y="861234"/>
                </a:lnTo>
                <a:lnTo>
                  <a:pt x="519042" y="861581"/>
                </a:lnTo>
                <a:lnTo>
                  <a:pt x="468377" y="864095"/>
                </a:lnTo>
                <a:lnTo>
                  <a:pt x="417778" y="865568"/>
                </a:lnTo>
                <a:lnTo>
                  <a:pt x="367179" y="866262"/>
                </a:lnTo>
                <a:lnTo>
                  <a:pt x="316514" y="866435"/>
                </a:lnTo>
                <a:lnTo>
                  <a:pt x="25795" y="866435"/>
                </a:lnTo>
                <a:lnTo>
                  <a:pt x="348" y="856380"/>
                </a:lnTo>
                <a:lnTo>
                  <a:pt x="0" y="853607"/>
                </a:lnTo>
                <a:lnTo>
                  <a:pt x="1045" y="850833"/>
                </a:lnTo>
                <a:lnTo>
                  <a:pt x="3485" y="849446"/>
                </a:lnTo>
                <a:lnTo>
                  <a:pt x="8366" y="846326"/>
                </a:lnTo>
                <a:lnTo>
                  <a:pt x="74597" y="821016"/>
                </a:lnTo>
                <a:lnTo>
                  <a:pt x="122685" y="804000"/>
                </a:lnTo>
                <a:lnTo>
                  <a:pt x="171198" y="788121"/>
                </a:lnTo>
                <a:lnTo>
                  <a:pt x="220038" y="773088"/>
                </a:lnTo>
                <a:lnTo>
                  <a:pt x="269107" y="758607"/>
                </a:lnTo>
                <a:lnTo>
                  <a:pt x="408540" y="718042"/>
                </a:lnTo>
                <a:lnTo>
                  <a:pt x="455294" y="706037"/>
                </a:lnTo>
                <a:lnTo>
                  <a:pt x="502310" y="695852"/>
                </a:lnTo>
                <a:lnTo>
                  <a:pt x="570807" y="682244"/>
                </a:lnTo>
                <a:lnTo>
                  <a:pt x="639303" y="669155"/>
                </a:lnTo>
                <a:lnTo>
                  <a:pt x="714598" y="655634"/>
                </a:lnTo>
                <a:lnTo>
                  <a:pt x="720175" y="654593"/>
                </a:lnTo>
                <a:lnTo>
                  <a:pt x="726450" y="654247"/>
                </a:lnTo>
                <a:lnTo>
                  <a:pt x="731678" y="650433"/>
                </a:lnTo>
                <a:lnTo>
                  <a:pt x="730633" y="646619"/>
                </a:lnTo>
                <a:lnTo>
                  <a:pt x="729935" y="642805"/>
                </a:lnTo>
                <a:lnTo>
                  <a:pt x="717691" y="603540"/>
                </a:lnTo>
                <a:lnTo>
                  <a:pt x="671853" y="479763"/>
                </a:lnTo>
                <a:lnTo>
                  <a:pt x="654843" y="435503"/>
                </a:lnTo>
                <a:lnTo>
                  <a:pt x="637212" y="391438"/>
                </a:lnTo>
                <a:lnTo>
                  <a:pt x="631929" y="377272"/>
                </a:lnTo>
                <a:lnTo>
                  <a:pt x="619086" y="333538"/>
                </a:lnTo>
                <a:lnTo>
                  <a:pt x="617691" y="324523"/>
                </a:lnTo>
                <a:lnTo>
                  <a:pt x="617691" y="315162"/>
                </a:lnTo>
                <a:lnTo>
                  <a:pt x="621874" y="311695"/>
                </a:lnTo>
                <a:lnTo>
                  <a:pt x="627800" y="311695"/>
                </a:lnTo>
                <a:lnTo>
                  <a:pt x="629543" y="312041"/>
                </a:lnTo>
                <a:lnTo>
                  <a:pt x="630589" y="313081"/>
                </a:lnTo>
                <a:lnTo>
                  <a:pt x="636166" y="316549"/>
                </a:lnTo>
                <a:lnTo>
                  <a:pt x="638258" y="318976"/>
                </a:lnTo>
                <a:lnTo>
                  <a:pt x="644516" y="325276"/>
                </a:lnTo>
                <a:lnTo>
                  <a:pt x="650676" y="331674"/>
                </a:lnTo>
                <a:lnTo>
                  <a:pt x="687887" y="375533"/>
                </a:lnTo>
                <a:lnTo>
                  <a:pt x="713203" y="406694"/>
                </a:lnTo>
                <a:lnTo>
                  <a:pt x="748498" y="453760"/>
                </a:lnTo>
                <a:lnTo>
                  <a:pt x="781177" y="502386"/>
                </a:lnTo>
                <a:lnTo>
                  <a:pt x="794625" y="523395"/>
                </a:lnTo>
                <a:lnTo>
                  <a:pt x="838694" y="591145"/>
                </a:lnTo>
                <a:lnTo>
                  <a:pt x="842180" y="595999"/>
                </a:lnTo>
                <a:lnTo>
                  <a:pt x="846014" y="600506"/>
                </a:lnTo>
                <a:lnTo>
                  <a:pt x="846711" y="601546"/>
                </a:lnTo>
                <a:lnTo>
                  <a:pt x="848106" y="601893"/>
                </a:lnTo>
                <a:lnTo>
                  <a:pt x="849151" y="601893"/>
                </a:lnTo>
                <a:lnTo>
                  <a:pt x="854189" y="557254"/>
                </a:lnTo>
                <a:lnTo>
                  <a:pt x="856466" y="500566"/>
                </a:lnTo>
                <a:lnTo>
                  <a:pt x="857866" y="472222"/>
                </a:lnTo>
                <a:lnTo>
                  <a:pt x="862327" y="416835"/>
                </a:lnTo>
                <a:lnTo>
                  <a:pt x="866346" y="377516"/>
                </a:lnTo>
                <a:lnTo>
                  <a:pt x="873552" y="314815"/>
                </a:lnTo>
                <a:lnTo>
                  <a:pt x="881221" y="259731"/>
                </a:lnTo>
                <a:lnTo>
                  <a:pt x="890981" y="204907"/>
                </a:lnTo>
                <a:lnTo>
                  <a:pt x="899729" y="160956"/>
                </a:lnTo>
                <a:lnTo>
                  <a:pt x="908672" y="116972"/>
                </a:lnTo>
                <a:lnTo>
                  <a:pt x="926886" y="28777"/>
                </a:lnTo>
                <a:lnTo>
                  <a:pt x="927931" y="24269"/>
                </a:lnTo>
                <a:lnTo>
                  <a:pt x="928280" y="19762"/>
                </a:lnTo>
                <a:lnTo>
                  <a:pt x="939435" y="0"/>
                </a:lnTo>
                <a:lnTo>
                  <a:pt x="943269" y="0"/>
                </a:lnTo>
                <a:lnTo>
                  <a:pt x="947104" y="2426"/>
                </a:lnTo>
                <a:lnTo>
                  <a:pt x="948498" y="6240"/>
                </a:lnTo>
                <a:lnTo>
                  <a:pt x="949892" y="9707"/>
                </a:lnTo>
                <a:lnTo>
                  <a:pt x="955470" y="48539"/>
                </a:lnTo>
                <a:lnTo>
                  <a:pt x="956891" y="74483"/>
                </a:lnTo>
                <a:lnTo>
                  <a:pt x="961744" y="151860"/>
                </a:lnTo>
                <a:lnTo>
                  <a:pt x="962093" y="160181"/>
                </a:lnTo>
                <a:lnTo>
                  <a:pt x="962790" y="168849"/>
                </a:lnTo>
                <a:lnTo>
                  <a:pt x="962790" y="177170"/>
                </a:lnTo>
                <a:lnTo>
                  <a:pt x="964446" y="243566"/>
                </a:lnTo>
                <a:lnTo>
                  <a:pt x="967670" y="309961"/>
                </a:lnTo>
                <a:lnTo>
                  <a:pt x="972131" y="366908"/>
                </a:lnTo>
                <a:lnTo>
                  <a:pt x="977523" y="419435"/>
                </a:lnTo>
                <a:lnTo>
                  <a:pt x="995557" y="560634"/>
                </a:lnTo>
                <a:lnTo>
                  <a:pt x="995557" y="565835"/>
                </a:lnTo>
                <a:lnTo>
                  <a:pt x="996951" y="571036"/>
                </a:lnTo>
                <a:lnTo>
                  <a:pt x="999740" y="575543"/>
                </a:lnTo>
                <a:lnTo>
                  <a:pt x="1001134" y="574849"/>
                </a:lnTo>
                <a:lnTo>
                  <a:pt x="1002528" y="574849"/>
                </a:lnTo>
                <a:lnTo>
                  <a:pt x="1006712" y="568262"/>
                </a:lnTo>
                <a:lnTo>
                  <a:pt x="1008106" y="565488"/>
                </a:lnTo>
                <a:lnTo>
                  <a:pt x="1026668" y="533287"/>
                </a:lnTo>
                <a:lnTo>
                  <a:pt x="1072970" y="458267"/>
                </a:lnTo>
                <a:lnTo>
                  <a:pt x="1100933" y="415708"/>
                </a:lnTo>
                <a:lnTo>
                  <a:pt x="1129631" y="373669"/>
                </a:lnTo>
                <a:lnTo>
                  <a:pt x="1159056" y="332151"/>
                </a:lnTo>
                <a:lnTo>
                  <a:pt x="1189197" y="291152"/>
                </a:lnTo>
                <a:lnTo>
                  <a:pt x="1220045" y="250673"/>
                </a:lnTo>
                <a:lnTo>
                  <a:pt x="1261483" y="197236"/>
                </a:lnTo>
                <a:lnTo>
                  <a:pt x="1282153" y="170469"/>
                </a:lnTo>
                <a:lnTo>
                  <a:pt x="1302660" y="143539"/>
                </a:lnTo>
                <a:lnTo>
                  <a:pt x="1318172" y="122676"/>
                </a:lnTo>
                <a:lnTo>
                  <a:pt x="1333422" y="101717"/>
                </a:lnTo>
                <a:lnTo>
                  <a:pt x="1363662" y="59634"/>
                </a:lnTo>
                <a:lnTo>
                  <a:pt x="1366451" y="55820"/>
                </a:lnTo>
                <a:lnTo>
                  <a:pt x="1369239" y="52353"/>
                </a:lnTo>
                <a:lnTo>
                  <a:pt x="1372377" y="49233"/>
                </a:lnTo>
                <a:lnTo>
                  <a:pt x="1374120" y="47153"/>
                </a:lnTo>
                <a:lnTo>
                  <a:pt x="1376908" y="46459"/>
                </a:lnTo>
                <a:lnTo>
                  <a:pt x="1379697" y="47499"/>
                </a:lnTo>
                <a:lnTo>
                  <a:pt x="1382834" y="48886"/>
                </a:lnTo>
                <a:lnTo>
                  <a:pt x="1384926" y="51660"/>
                </a:lnTo>
                <a:lnTo>
                  <a:pt x="1384926" y="57207"/>
                </a:lnTo>
                <a:lnTo>
                  <a:pt x="1384577" y="58941"/>
                </a:lnTo>
                <a:lnTo>
                  <a:pt x="1381788" y="65528"/>
                </a:lnTo>
                <a:lnTo>
                  <a:pt x="1358064" y="113771"/>
                </a:lnTo>
                <a:lnTo>
                  <a:pt x="1335691" y="160103"/>
                </a:lnTo>
                <a:lnTo>
                  <a:pt x="1313543" y="206563"/>
                </a:lnTo>
                <a:lnTo>
                  <a:pt x="1291542" y="253107"/>
                </a:lnTo>
                <a:lnTo>
                  <a:pt x="1247661" y="346281"/>
                </a:lnTo>
                <a:lnTo>
                  <a:pt x="1225623" y="392825"/>
                </a:lnTo>
                <a:lnTo>
                  <a:pt x="1202305" y="441717"/>
                </a:lnTo>
                <a:lnTo>
                  <a:pt x="1179093" y="490637"/>
                </a:lnTo>
                <a:lnTo>
                  <a:pt x="1156036" y="539615"/>
                </a:lnTo>
                <a:lnTo>
                  <a:pt x="1133183" y="588679"/>
                </a:lnTo>
                <a:lnTo>
                  <a:pt x="1110582" y="637860"/>
                </a:lnTo>
                <a:lnTo>
                  <a:pt x="1088280" y="687185"/>
                </a:lnTo>
                <a:lnTo>
                  <a:pt x="1085840" y="692732"/>
                </a:lnTo>
                <a:lnTo>
                  <a:pt x="1079914" y="697586"/>
                </a:lnTo>
                <a:lnTo>
                  <a:pt x="1083400" y="704867"/>
                </a:lnTo>
                <a:lnTo>
                  <a:pt x="1089326" y="705907"/>
                </a:lnTo>
                <a:lnTo>
                  <a:pt x="1094555" y="702787"/>
                </a:lnTo>
                <a:lnTo>
                  <a:pt x="1099784" y="700706"/>
                </a:lnTo>
                <a:lnTo>
                  <a:pt x="1159914" y="679297"/>
                </a:lnTo>
                <a:lnTo>
                  <a:pt x="1220045" y="658407"/>
                </a:lnTo>
                <a:lnTo>
                  <a:pt x="1277257" y="640508"/>
                </a:lnTo>
                <a:lnTo>
                  <a:pt x="1334730" y="623389"/>
                </a:lnTo>
                <a:lnTo>
                  <a:pt x="1380607" y="608849"/>
                </a:lnTo>
                <a:lnTo>
                  <a:pt x="1426189" y="593399"/>
                </a:lnTo>
                <a:lnTo>
                  <a:pt x="1471445" y="577168"/>
                </a:lnTo>
                <a:lnTo>
                  <a:pt x="1516342" y="560288"/>
                </a:lnTo>
                <a:lnTo>
                  <a:pt x="1563967" y="542128"/>
                </a:lnTo>
                <a:lnTo>
                  <a:pt x="1587862" y="533130"/>
                </a:lnTo>
                <a:lnTo>
                  <a:pt x="1611854" y="524229"/>
                </a:lnTo>
                <a:lnTo>
                  <a:pt x="1619174" y="521456"/>
                </a:lnTo>
                <a:lnTo>
                  <a:pt x="1626495" y="519029"/>
                </a:lnTo>
                <a:lnTo>
                  <a:pt x="1634164" y="516602"/>
                </a:lnTo>
                <a:lnTo>
                  <a:pt x="1637998" y="515562"/>
                </a:lnTo>
                <a:lnTo>
                  <a:pt x="1641832" y="515215"/>
                </a:lnTo>
                <a:lnTo>
                  <a:pt x="1645667" y="515215"/>
                </a:lnTo>
                <a:lnTo>
                  <a:pt x="1652639" y="514868"/>
                </a:lnTo>
                <a:lnTo>
                  <a:pt x="1657170" y="523189"/>
                </a:lnTo>
                <a:lnTo>
                  <a:pt x="1655079" y="529083"/>
                </a:lnTo>
                <a:lnTo>
                  <a:pt x="1652290" y="536364"/>
                </a:lnTo>
                <a:lnTo>
                  <a:pt x="1647410" y="542952"/>
                </a:lnTo>
                <a:lnTo>
                  <a:pt x="1641484" y="547806"/>
                </a:lnTo>
                <a:lnTo>
                  <a:pt x="1618739" y="568089"/>
                </a:lnTo>
                <a:lnTo>
                  <a:pt x="1562148" y="612381"/>
                </a:lnTo>
                <a:lnTo>
                  <a:pt x="1528630" y="637171"/>
                </a:lnTo>
                <a:lnTo>
                  <a:pt x="1461266" y="686491"/>
                </a:lnTo>
                <a:lnTo>
                  <a:pt x="1420525" y="713751"/>
                </a:lnTo>
                <a:lnTo>
                  <a:pt x="1377954" y="738151"/>
                </a:lnTo>
                <a:lnTo>
                  <a:pt x="1290895" y="784519"/>
                </a:lnTo>
                <a:lnTo>
                  <a:pt x="1238945" y="812034"/>
                </a:lnTo>
                <a:lnTo>
                  <a:pt x="1216211" y="824656"/>
                </a:lnTo>
                <a:lnTo>
                  <a:pt x="1171592" y="851526"/>
                </a:lnTo>
                <a:lnTo>
                  <a:pt x="1156254" y="864702"/>
                </a:lnTo>
                <a:lnTo>
                  <a:pt x="1158694" y="870249"/>
                </a:lnTo>
                <a:lnTo>
                  <a:pt x="1209684" y="925800"/>
                </a:lnTo>
                <a:lnTo>
                  <a:pt x="1244000" y="960839"/>
                </a:lnTo>
                <a:lnTo>
                  <a:pt x="1278429" y="995763"/>
                </a:lnTo>
                <a:lnTo>
                  <a:pt x="1313030" y="1030517"/>
                </a:lnTo>
                <a:lnTo>
                  <a:pt x="1347860" y="1065043"/>
                </a:lnTo>
                <a:lnTo>
                  <a:pt x="1382976" y="1099285"/>
                </a:lnTo>
                <a:lnTo>
                  <a:pt x="1418435" y="1133186"/>
                </a:lnTo>
                <a:lnTo>
                  <a:pt x="1476560" y="1187491"/>
                </a:lnTo>
                <a:lnTo>
                  <a:pt x="1498564" y="1208294"/>
                </a:lnTo>
                <a:lnTo>
                  <a:pt x="1512508" y="1222163"/>
                </a:lnTo>
                <a:lnTo>
                  <a:pt x="1513553" y="1223896"/>
                </a:lnTo>
                <a:lnTo>
                  <a:pt x="1514251" y="1225630"/>
                </a:lnTo>
                <a:lnTo>
                  <a:pt x="1515645" y="1228750"/>
                </a:lnTo>
                <a:lnTo>
                  <a:pt x="1515296" y="1232217"/>
                </a:lnTo>
                <a:lnTo>
                  <a:pt x="1513902" y="1234991"/>
                </a:lnTo>
                <a:lnTo>
                  <a:pt x="1512159" y="1238112"/>
                </a:lnTo>
                <a:lnTo>
                  <a:pt x="1509022" y="1239498"/>
                </a:lnTo>
                <a:lnTo>
                  <a:pt x="1505536" y="1239152"/>
                </a:lnTo>
                <a:lnTo>
                  <a:pt x="1479392" y="1231177"/>
                </a:lnTo>
                <a:lnTo>
                  <a:pt x="1473815" y="1228750"/>
                </a:lnTo>
                <a:lnTo>
                  <a:pt x="1442894" y="1214757"/>
                </a:lnTo>
                <a:lnTo>
                  <a:pt x="1411810" y="1201317"/>
                </a:lnTo>
                <a:lnTo>
                  <a:pt x="1380530" y="1188331"/>
                </a:lnTo>
                <a:lnTo>
                  <a:pt x="1349021" y="1175703"/>
                </a:lnTo>
                <a:lnTo>
                  <a:pt x="1318177" y="1162902"/>
                </a:lnTo>
                <a:lnTo>
                  <a:pt x="1287888" y="1148963"/>
                </a:lnTo>
                <a:lnTo>
                  <a:pt x="1258188" y="1133919"/>
                </a:lnTo>
                <a:lnTo>
                  <a:pt x="1229108" y="1117802"/>
                </a:lnTo>
                <a:lnTo>
                  <a:pt x="1150633" y="1073119"/>
                </a:lnTo>
                <a:lnTo>
                  <a:pt x="1111314" y="1050859"/>
                </a:lnTo>
                <a:lnTo>
                  <a:pt x="1066319" y="1025576"/>
                </a:lnTo>
                <a:lnTo>
                  <a:pt x="1054468" y="1019336"/>
                </a:lnTo>
                <a:lnTo>
                  <a:pt x="1053422" y="1018989"/>
                </a:lnTo>
                <a:lnTo>
                  <a:pt x="1052027" y="1019336"/>
                </a:lnTo>
                <a:lnTo>
                  <a:pt x="1050982" y="1020029"/>
                </a:lnTo>
                <a:lnTo>
                  <a:pt x="1050285" y="1021069"/>
                </a:lnTo>
                <a:lnTo>
                  <a:pt x="1049936" y="1022109"/>
                </a:lnTo>
                <a:lnTo>
                  <a:pt x="1049936" y="1023496"/>
                </a:lnTo>
                <a:lnTo>
                  <a:pt x="1051330" y="1028003"/>
                </a:lnTo>
                <a:lnTo>
                  <a:pt x="1052725" y="1032164"/>
                </a:lnTo>
                <a:lnTo>
                  <a:pt x="1054468" y="1036325"/>
                </a:lnTo>
                <a:lnTo>
                  <a:pt x="1064664" y="1062214"/>
                </a:lnTo>
                <a:lnTo>
                  <a:pt x="1082240" y="1109476"/>
                </a:lnTo>
                <a:lnTo>
                  <a:pt x="1094947" y="1148443"/>
                </a:lnTo>
                <a:lnTo>
                  <a:pt x="1106151" y="1187865"/>
                </a:lnTo>
                <a:lnTo>
                  <a:pt x="1115818" y="1227710"/>
                </a:lnTo>
                <a:lnTo>
                  <a:pt x="1124642" y="1267241"/>
                </a:lnTo>
                <a:lnTo>
                  <a:pt x="1133335" y="1306804"/>
                </a:lnTo>
                <a:lnTo>
                  <a:pt x="1141897" y="1346432"/>
                </a:lnTo>
                <a:lnTo>
                  <a:pt x="1158264" y="1423858"/>
                </a:lnTo>
                <a:lnTo>
                  <a:pt x="1166494" y="1461525"/>
                </a:lnTo>
                <a:lnTo>
                  <a:pt x="1175181" y="1499127"/>
                </a:lnTo>
                <a:lnTo>
                  <a:pt x="1184490" y="1536631"/>
                </a:lnTo>
                <a:lnTo>
                  <a:pt x="1185187" y="1539058"/>
                </a:lnTo>
                <a:lnTo>
                  <a:pt x="1186233" y="1547033"/>
                </a:lnTo>
                <a:lnTo>
                  <a:pt x="1184838" y="1549460"/>
                </a:lnTo>
                <a:lnTo>
                  <a:pt x="1182398" y="1550847"/>
                </a:lnTo>
                <a:lnTo>
                  <a:pt x="1179609" y="1552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5"/>
          <p:cNvSpPr/>
          <p:nvPr/>
        </p:nvSpPr>
        <p:spPr>
          <a:xfrm>
            <a:off x="3714744" y="357172"/>
            <a:ext cx="500066" cy="623881"/>
          </a:xfrm>
          <a:custGeom>
            <a:avLst/>
            <a:gdLst/>
            <a:ahLst/>
            <a:cxnLst/>
            <a:rect l="l" t="t" r="r" b="b"/>
            <a:pathLst>
              <a:path w="1657350" h="1552575">
                <a:moveTo>
                  <a:pt x="1179609" y="1552580"/>
                </a:moveTo>
                <a:lnTo>
                  <a:pt x="1175775" y="1552580"/>
                </a:lnTo>
                <a:lnTo>
                  <a:pt x="1170895" y="1548420"/>
                </a:lnTo>
                <a:lnTo>
                  <a:pt x="1149315" y="1512941"/>
                </a:lnTo>
                <a:lnTo>
                  <a:pt x="1123378" y="1463594"/>
                </a:lnTo>
                <a:lnTo>
                  <a:pt x="1104228" y="1423950"/>
                </a:lnTo>
                <a:lnTo>
                  <a:pt x="1086254" y="1383785"/>
                </a:lnTo>
                <a:lnTo>
                  <a:pt x="1069457" y="1343166"/>
                </a:lnTo>
                <a:lnTo>
                  <a:pt x="1050499" y="1295977"/>
                </a:lnTo>
                <a:lnTo>
                  <a:pt x="1030970" y="1249039"/>
                </a:lnTo>
                <a:lnTo>
                  <a:pt x="1010938" y="1202313"/>
                </a:lnTo>
                <a:lnTo>
                  <a:pt x="990470" y="1155761"/>
                </a:lnTo>
                <a:lnTo>
                  <a:pt x="969634" y="1109343"/>
                </a:lnTo>
                <a:lnTo>
                  <a:pt x="932027" y="1026990"/>
                </a:lnTo>
                <a:lnTo>
                  <a:pt x="926537" y="1014828"/>
                </a:lnTo>
                <a:lnTo>
                  <a:pt x="927234" y="1014482"/>
                </a:lnTo>
                <a:lnTo>
                  <a:pt x="924794" y="1012401"/>
                </a:lnTo>
                <a:lnTo>
                  <a:pt x="922005" y="1012401"/>
                </a:lnTo>
                <a:lnTo>
                  <a:pt x="920263" y="1015522"/>
                </a:lnTo>
                <a:lnTo>
                  <a:pt x="918520" y="1018989"/>
                </a:lnTo>
                <a:lnTo>
                  <a:pt x="917125" y="1022803"/>
                </a:lnTo>
                <a:lnTo>
                  <a:pt x="907659" y="1043215"/>
                </a:lnTo>
                <a:lnTo>
                  <a:pt x="887027" y="1083261"/>
                </a:lnTo>
                <a:lnTo>
                  <a:pt x="851736" y="1144122"/>
                </a:lnTo>
                <a:lnTo>
                  <a:pt x="826259" y="1184585"/>
                </a:lnTo>
                <a:lnTo>
                  <a:pt x="799594" y="1224265"/>
                </a:lnTo>
                <a:lnTo>
                  <a:pt x="771774" y="1263147"/>
                </a:lnTo>
                <a:lnTo>
                  <a:pt x="742833" y="1301213"/>
                </a:lnTo>
                <a:lnTo>
                  <a:pt x="711156" y="1342056"/>
                </a:lnTo>
                <a:lnTo>
                  <a:pt x="680082" y="1383398"/>
                </a:lnTo>
                <a:lnTo>
                  <a:pt x="649543" y="1425156"/>
                </a:lnTo>
                <a:lnTo>
                  <a:pt x="619473" y="1467247"/>
                </a:lnTo>
                <a:lnTo>
                  <a:pt x="589804" y="1509588"/>
                </a:lnTo>
                <a:lnTo>
                  <a:pt x="586667" y="1513748"/>
                </a:lnTo>
                <a:lnTo>
                  <a:pt x="583878" y="1518256"/>
                </a:lnTo>
                <a:lnTo>
                  <a:pt x="580393" y="1522069"/>
                </a:lnTo>
                <a:lnTo>
                  <a:pt x="578650" y="1524150"/>
                </a:lnTo>
                <a:lnTo>
                  <a:pt x="574467" y="1526923"/>
                </a:lnTo>
                <a:lnTo>
                  <a:pt x="570632" y="1529697"/>
                </a:lnTo>
                <a:lnTo>
                  <a:pt x="565055" y="1528657"/>
                </a:lnTo>
                <a:lnTo>
                  <a:pt x="556689" y="1503347"/>
                </a:lnTo>
                <a:lnTo>
                  <a:pt x="557037" y="1496413"/>
                </a:lnTo>
                <a:lnTo>
                  <a:pt x="564663" y="1426593"/>
                </a:lnTo>
                <a:lnTo>
                  <a:pt x="580393" y="1358074"/>
                </a:lnTo>
                <a:lnTo>
                  <a:pt x="603579" y="1279284"/>
                </a:lnTo>
                <a:lnTo>
                  <a:pt x="611068" y="1253020"/>
                </a:lnTo>
                <a:lnTo>
                  <a:pt x="624420" y="1207243"/>
                </a:lnTo>
                <a:lnTo>
                  <a:pt x="638827" y="1161815"/>
                </a:lnTo>
                <a:lnTo>
                  <a:pt x="654086" y="1116670"/>
                </a:lnTo>
                <a:lnTo>
                  <a:pt x="669998" y="1071742"/>
                </a:lnTo>
                <a:lnTo>
                  <a:pt x="686362" y="1026963"/>
                </a:lnTo>
                <a:lnTo>
                  <a:pt x="738301" y="883424"/>
                </a:lnTo>
                <a:lnTo>
                  <a:pt x="739696" y="879264"/>
                </a:lnTo>
                <a:lnTo>
                  <a:pt x="741439" y="874756"/>
                </a:lnTo>
                <a:lnTo>
                  <a:pt x="742484" y="870596"/>
                </a:lnTo>
                <a:lnTo>
                  <a:pt x="743879" y="867129"/>
                </a:lnTo>
                <a:lnTo>
                  <a:pt x="741787" y="863315"/>
                </a:lnTo>
                <a:lnTo>
                  <a:pt x="738301" y="861928"/>
                </a:lnTo>
                <a:lnTo>
                  <a:pt x="737953" y="861928"/>
                </a:lnTo>
                <a:lnTo>
                  <a:pt x="737604" y="861581"/>
                </a:lnTo>
                <a:lnTo>
                  <a:pt x="737256" y="861581"/>
                </a:lnTo>
                <a:lnTo>
                  <a:pt x="732724" y="860888"/>
                </a:lnTo>
                <a:lnTo>
                  <a:pt x="728192" y="860541"/>
                </a:lnTo>
                <a:lnTo>
                  <a:pt x="675502" y="860601"/>
                </a:lnTo>
                <a:lnTo>
                  <a:pt x="579053" y="860980"/>
                </a:lnTo>
                <a:lnTo>
                  <a:pt x="522876" y="861234"/>
                </a:lnTo>
                <a:lnTo>
                  <a:pt x="519042" y="861581"/>
                </a:lnTo>
                <a:lnTo>
                  <a:pt x="468377" y="864095"/>
                </a:lnTo>
                <a:lnTo>
                  <a:pt x="417778" y="865568"/>
                </a:lnTo>
                <a:lnTo>
                  <a:pt x="367179" y="866262"/>
                </a:lnTo>
                <a:lnTo>
                  <a:pt x="316514" y="866435"/>
                </a:lnTo>
                <a:lnTo>
                  <a:pt x="25795" y="866435"/>
                </a:lnTo>
                <a:lnTo>
                  <a:pt x="348" y="856380"/>
                </a:lnTo>
                <a:lnTo>
                  <a:pt x="0" y="853607"/>
                </a:lnTo>
                <a:lnTo>
                  <a:pt x="1045" y="850833"/>
                </a:lnTo>
                <a:lnTo>
                  <a:pt x="3485" y="849446"/>
                </a:lnTo>
                <a:lnTo>
                  <a:pt x="8366" y="846326"/>
                </a:lnTo>
                <a:lnTo>
                  <a:pt x="74597" y="821016"/>
                </a:lnTo>
                <a:lnTo>
                  <a:pt x="122685" y="804000"/>
                </a:lnTo>
                <a:lnTo>
                  <a:pt x="171198" y="788121"/>
                </a:lnTo>
                <a:lnTo>
                  <a:pt x="220038" y="773088"/>
                </a:lnTo>
                <a:lnTo>
                  <a:pt x="269107" y="758607"/>
                </a:lnTo>
                <a:lnTo>
                  <a:pt x="408540" y="718042"/>
                </a:lnTo>
                <a:lnTo>
                  <a:pt x="455294" y="706037"/>
                </a:lnTo>
                <a:lnTo>
                  <a:pt x="502310" y="695852"/>
                </a:lnTo>
                <a:lnTo>
                  <a:pt x="570807" y="682244"/>
                </a:lnTo>
                <a:lnTo>
                  <a:pt x="639303" y="669155"/>
                </a:lnTo>
                <a:lnTo>
                  <a:pt x="714598" y="655634"/>
                </a:lnTo>
                <a:lnTo>
                  <a:pt x="720175" y="654593"/>
                </a:lnTo>
                <a:lnTo>
                  <a:pt x="726450" y="654247"/>
                </a:lnTo>
                <a:lnTo>
                  <a:pt x="731678" y="650433"/>
                </a:lnTo>
                <a:lnTo>
                  <a:pt x="730633" y="646619"/>
                </a:lnTo>
                <a:lnTo>
                  <a:pt x="729935" y="642805"/>
                </a:lnTo>
                <a:lnTo>
                  <a:pt x="717691" y="603540"/>
                </a:lnTo>
                <a:lnTo>
                  <a:pt x="671853" y="479763"/>
                </a:lnTo>
                <a:lnTo>
                  <a:pt x="654843" y="435503"/>
                </a:lnTo>
                <a:lnTo>
                  <a:pt x="637212" y="391438"/>
                </a:lnTo>
                <a:lnTo>
                  <a:pt x="631929" y="377272"/>
                </a:lnTo>
                <a:lnTo>
                  <a:pt x="619086" y="333538"/>
                </a:lnTo>
                <a:lnTo>
                  <a:pt x="617691" y="324523"/>
                </a:lnTo>
                <a:lnTo>
                  <a:pt x="617691" y="315162"/>
                </a:lnTo>
                <a:lnTo>
                  <a:pt x="621874" y="311695"/>
                </a:lnTo>
                <a:lnTo>
                  <a:pt x="627800" y="311695"/>
                </a:lnTo>
                <a:lnTo>
                  <a:pt x="629543" y="312041"/>
                </a:lnTo>
                <a:lnTo>
                  <a:pt x="630589" y="313081"/>
                </a:lnTo>
                <a:lnTo>
                  <a:pt x="636166" y="316549"/>
                </a:lnTo>
                <a:lnTo>
                  <a:pt x="638258" y="318976"/>
                </a:lnTo>
                <a:lnTo>
                  <a:pt x="644516" y="325276"/>
                </a:lnTo>
                <a:lnTo>
                  <a:pt x="650676" y="331674"/>
                </a:lnTo>
                <a:lnTo>
                  <a:pt x="687887" y="375533"/>
                </a:lnTo>
                <a:lnTo>
                  <a:pt x="713203" y="406694"/>
                </a:lnTo>
                <a:lnTo>
                  <a:pt x="748498" y="453760"/>
                </a:lnTo>
                <a:lnTo>
                  <a:pt x="781177" y="502386"/>
                </a:lnTo>
                <a:lnTo>
                  <a:pt x="794625" y="523395"/>
                </a:lnTo>
                <a:lnTo>
                  <a:pt x="838694" y="591145"/>
                </a:lnTo>
                <a:lnTo>
                  <a:pt x="842180" y="595999"/>
                </a:lnTo>
                <a:lnTo>
                  <a:pt x="846014" y="600506"/>
                </a:lnTo>
                <a:lnTo>
                  <a:pt x="846711" y="601546"/>
                </a:lnTo>
                <a:lnTo>
                  <a:pt x="848106" y="601893"/>
                </a:lnTo>
                <a:lnTo>
                  <a:pt x="849151" y="601893"/>
                </a:lnTo>
                <a:lnTo>
                  <a:pt x="854189" y="557254"/>
                </a:lnTo>
                <a:lnTo>
                  <a:pt x="856466" y="500566"/>
                </a:lnTo>
                <a:lnTo>
                  <a:pt x="857866" y="472222"/>
                </a:lnTo>
                <a:lnTo>
                  <a:pt x="862327" y="416835"/>
                </a:lnTo>
                <a:lnTo>
                  <a:pt x="866346" y="377516"/>
                </a:lnTo>
                <a:lnTo>
                  <a:pt x="873552" y="314815"/>
                </a:lnTo>
                <a:lnTo>
                  <a:pt x="881221" y="259731"/>
                </a:lnTo>
                <a:lnTo>
                  <a:pt x="890981" y="204907"/>
                </a:lnTo>
                <a:lnTo>
                  <a:pt x="899729" y="160956"/>
                </a:lnTo>
                <a:lnTo>
                  <a:pt x="908672" y="116972"/>
                </a:lnTo>
                <a:lnTo>
                  <a:pt x="926886" y="28777"/>
                </a:lnTo>
                <a:lnTo>
                  <a:pt x="927931" y="24269"/>
                </a:lnTo>
                <a:lnTo>
                  <a:pt x="928280" y="19762"/>
                </a:lnTo>
                <a:lnTo>
                  <a:pt x="939435" y="0"/>
                </a:lnTo>
                <a:lnTo>
                  <a:pt x="943269" y="0"/>
                </a:lnTo>
                <a:lnTo>
                  <a:pt x="947104" y="2426"/>
                </a:lnTo>
                <a:lnTo>
                  <a:pt x="948498" y="6240"/>
                </a:lnTo>
                <a:lnTo>
                  <a:pt x="949892" y="9707"/>
                </a:lnTo>
                <a:lnTo>
                  <a:pt x="955470" y="48539"/>
                </a:lnTo>
                <a:lnTo>
                  <a:pt x="956891" y="74483"/>
                </a:lnTo>
                <a:lnTo>
                  <a:pt x="961744" y="151860"/>
                </a:lnTo>
                <a:lnTo>
                  <a:pt x="962093" y="160181"/>
                </a:lnTo>
                <a:lnTo>
                  <a:pt x="962790" y="168849"/>
                </a:lnTo>
                <a:lnTo>
                  <a:pt x="962790" y="177170"/>
                </a:lnTo>
                <a:lnTo>
                  <a:pt x="964446" y="243566"/>
                </a:lnTo>
                <a:lnTo>
                  <a:pt x="967670" y="309961"/>
                </a:lnTo>
                <a:lnTo>
                  <a:pt x="972131" y="366908"/>
                </a:lnTo>
                <a:lnTo>
                  <a:pt x="977523" y="419435"/>
                </a:lnTo>
                <a:lnTo>
                  <a:pt x="995557" y="560634"/>
                </a:lnTo>
                <a:lnTo>
                  <a:pt x="995557" y="565835"/>
                </a:lnTo>
                <a:lnTo>
                  <a:pt x="996951" y="571036"/>
                </a:lnTo>
                <a:lnTo>
                  <a:pt x="999740" y="575543"/>
                </a:lnTo>
                <a:lnTo>
                  <a:pt x="1001134" y="574849"/>
                </a:lnTo>
                <a:lnTo>
                  <a:pt x="1002528" y="574849"/>
                </a:lnTo>
                <a:lnTo>
                  <a:pt x="1006712" y="568262"/>
                </a:lnTo>
                <a:lnTo>
                  <a:pt x="1008106" y="565488"/>
                </a:lnTo>
                <a:lnTo>
                  <a:pt x="1026668" y="533287"/>
                </a:lnTo>
                <a:lnTo>
                  <a:pt x="1072970" y="458267"/>
                </a:lnTo>
                <a:lnTo>
                  <a:pt x="1100933" y="415708"/>
                </a:lnTo>
                <a:lnTo>
                  <a:pt x="1129631" y="373669"/>
                </a:lnTo>
                <a:lnTo>
                  <a:pt x="1159056" y="332151"/>
                </a:lnTo>
                <a:lnTo>
                  <a:pt x="1189197" y="291152"/>
                </a:lnTo>
                <a:lnTo>
                  <a:pt x="1220045" y="250673"/>
                </a:lnTo>
                <a:lnTo>
                  <a:pt x="1261483" y="197236"/>
                </a:lnTo>
                <a:lnTo>
                  <a:pt x="1282153" y="170469"/>
                </a:lnTo>
                <a:lnTo>
                  <a:pt x="1302660" y="143539"/>
                </a:lnTo>
                <a:lnTo>
                  <a:pt x="1318172" y="122676"/>
                </a:lnTo>
                <a:lnTo>
                  <a:pt x="1333422" y="101717"/>
                </a:lnTo>
                <a:lnTo>
                  <a:pt x="1363662" y="59634"/>
                </a:lnTo>
                <a:lnTo>
                  <a:pt x="1366451" y="55820"/>
                </a:lnTo>
                <a:lnTo>
                  <a:pt x="1369239" y="52353"/>
                </a:lnTo>
                <a:lnTo>
                  <a:pt x="1372377" y="49233"/>
                </a:lnTo>
                <a:lnTo>
                  <a:pt x="1374120" y="47153"/>
                </a:lnTo>
                <a:lnTo>
                  <a:pt x="1376908" y="46459"/>
                </a:lnTo>
                <a:lnTo>
                  <a:pt x="1379697" y="47499"/>
                </a:lnTo>
                <a:lnTo>
                  <a:pt x="1382834" y="48886"/>
                </a:lnTo>
                <a:lnTo>
                  <a:pt x="1384926" y="51660"/>
                </a:lnTo>
                <a:lnTo>
                  <a:pt x="1384926" y="57207"/>
                </a:lnTo>
                <a:lnTo>
                  <a:pt x="1384577" y="58941"/>
                </a:lnTo>
                <a:lnTo>
                  <a:pt x="1381788" y="65528"/>
                </a:lnTo>
                <a:lnTo>
                  <a:pt x="1358064" y="113771"/>
                </a:lnTo>
                <a:lnTo>
                  <a:pt x="1335691" y="160103"/>
                </a:lnTo>
                <a:lnTo>
                  <a:pt x="1313543" y="206563"/>
                </a:lnTo>
                <a:lnTo>
                  <a:pt x="1291542" y="253107"/>
                </a:lnTo>
                <a:lnTo>
                  <a:pt x="1247661" y="346281"/>
                </a:lnTo>
                <a:lnTo>
                  <a:pt x="1225623" y="392825"/>
                </a:lnTo>
                <a:lnTo>
                  <a:pt x="1202305" y="441717"/>
                </a:lnTo>
                <a:lnTo>
                  <a:pt x="1179093" y="490637"/>
                </a:lnTo>
                <a:lnTo>
                  <a:pt x="1156036" y="539615"/>
                </a:lnTo>
                <a:lnTo>
                  <a:pt x="1133183" y="588679"/>
                </a:lnTo>
                <a:lnTo>
                  <a:pt x="1110582" y="637860"/>
                </a:lnTo>
                <a:lnTo>
                  <a:pt x="1088280" y="687185"/>
                </a:lnTo>
                <a:lnTo>
                  <a:pt x="1085840" y="692732"/>
                </a:lnTo>
                <a:lnTo>
                  <a:pt x="1079914" y="697586"/>
                </a:lnTo>
                <a:lnTo>
                  <a:pt x="1083400" y="704867"/>
                </a:lnTo>
                <a:lnTo>
                  <a:pt x="1089326" y="705907"/>
                </a:lnTo>
                <a:lnTo>
                  <a:pt x="1094555" y="702787"/>
                </a:lnTo>
                <a:lnTo>
                  <a:pt x="1099784" y="700706"/>
                </a:lnTo>
                <a:lnTo>
                  <a:pt x="1159914" y="679297"/>
                </a:lnTo>
                <a:lnTo>
                  <a:pt x="1220045" y="658407"/>
                </a:lnTo>
                <a:lnTo>
                  <a:pt x="1277257" y="640508"/>
                </a:lnTo>
                <a:lnTo>
                  <a:pt x="1334730" y="623389"/>
                </a:lnTo>
                <a:lnTo>
                  <a:pt x="1380607" y="608849"/>
                </a:lnTo>
                <a:lnTo>
                  <a:pt x="1426189" y="593399"/>
                </a:lnTo>
                <a:lnTo>
                  <a:pt x="1471445" y="577168"/>
                </a:lnTo>
                <a:lnTo>
                  <a:pt x="1516342" y="560288"/>
                </a:lnTo>
                <a:lnTo>
                  <a:pt x="1563967" y="542128"/>
                </a:lnTo>
                <a:lnTo>
                  <a:pt x="1587862" y="533130"/>
                </a:lnTo>
                <a:lnTo>
                  <a:pt x="1611854" y="524229"/>
                </a:lnTo>
                <a:lnTo>
                  <a:pt x="1619174" y="521456"/>
                </a:lnTo>
                <a:lnTo>
                  <a:pt x="1626495" y="519029"/>
                </a:lnTo>
                <a:lnTo>
                  <a:pt x="1634164" y="516602"/>
                </a:lnTo>
                <a:lnTo>
                  <a:pt x="1637998" y="515562"/>
                </a:lnTo>
                <a:lnTo>
                  <a:pt x="1641832" y="515215"/>
                </a:lnTo>
                <a:lnTo>
                  <a:pt x="1645667" y="515215"/>
                </a:lnTo>
                <a:lnTo>
                  <a:pt x="1652639" y="514868"/>
                </a:lnTo>
                <a:lnTo>
                  <a:pt x="1657170" y="523189"/>
                </a:lnTo>
                <a:lnTo>
                  <a:pt x="1655079" y="529083"/>
                </a:lnTo>
                <a:lnTo>
                  <a:pt x="1652290" y="536364"/>
                </a:lnTo>
                <a:lnTo>
                  <a:pt x="1647410" y="542952"/>
                </a:lnTo>
                <a:lnTo>
                  <a:pt x="1641484" y="547806"/>
                </a:lnTo>
                <a:lnTo>
                  <a:pt x="1618739" y="568089"/>
                </a:lnTo>
                <a:lnTo>
                  <a:pt x="1562148" y="612381"/>
                </a:lnTo>
                <a:lnTo>
                  <a:pt x="1528630" y="637171"/>
                </a:lnTo>
                <a:lnTo>
                  <a:pt x="1461266" y="686491"/>
                </a:lnTo>
                <a:lnTo>
                  <a:pt x="1420525" y="713751"/>
                </a:lnTo>
                <a:lnTo>
                  <a:pt x="1377954" y="738151"/>
                </a:lnTo>
                <a:lnTo>
                  <a:pt x="1290895" y="784519"/>
                </a:lnTo>
                <a:lnTo>
                  <a:pt x="1238945" y="812034"/>
                </a:lnTo>
                <a:lnTo>
                  <a:pt x="1216211" y="824656"/>
                </a:lnTo>
                <a:lnTo>
                  <a:pt x="1171592" y="851526"/>
                </a:lnTo>
                <a:lnTo>
                  <a:pt x="1156254" y="864702"/>
                </a:lnTo>
                <a:lnTo>
                  <a:pt x="1158694" y="870249"/>
                </a:lnTo>
                <a:lnTo>
                  <a:pt x="1209684" y="925800"/>
                </a:lnTo>
                <a:lnTo>
                  <a:pt x="1244000" y="960839"/>
                </a:lnTo>
                <a:lnTo>
                  <a:pt x="1278429" y="995763"/>
                </a:lnTo>
                <a:lnTo>
                  <a:pt x="1313030" y="1030517"/>
                </a:lnTo>
                <a:lnTo>
                  <a:pt x="1347860" y="1065043"/>
                </a:lnTo>
                <a:lnTo>
                  <a:pt x="1382976" y="1099285"/>
                </a:lnTo>
                <a:lnTo>
                  <a:pt x="1418435" y="1133186"/>
                </a:lnTo>
                <a:lnTo>
                  <a:pt x="1476560" y="1187491"/>
                </a:lnTo>
                <a:lnTo>
                  <a:pt x="1498564" y="1208294"/>
                </a:lnTo>
                <a:lnTo>
                  <a:pt x="1512508" y="1222163"/>
                </a:lnTo>
                <a:lnTo>
                  <a:pt x="1513553" y="1223896"/>
                </a:lnTo>
                <a:lnTo>
                  <a:pt x="1514251" y="1225630"/>
                </a:lnTo>
                <a:lnTo>
                  <a:pt x="1515645" y="1228750"/>
                </a:lnTo>
                <a:lnTo>
                  <a:pt x="1515296" y="1232217"/>
                </a:lnTo>
                <a:lnTo>
                  <a:pt x="1513902" y="1234991"/>
                </a:lnTo>
                <a:lnTo>
                  <a:pt x="1512159" y="1238112"/>
                </a:lnTo>
                <a:lnTo>
                  <a:pt x="1509022" y="1239498"/>
                </a:lnTo>
                <a:lnTo>
                  <a:pt x="1505536" y="1239152"/>
                </a:lnTo>
                <a:lnTo>
                  <a:pt x="1479392" y="1231177"/>
                </a:lnTo>
                <a:lnTo>
                  <a:pt x="1473815" y="1228750"/>
                </a:lnTo>
                <a:lnTo>
                  <a:pt x="1442894" y="1214757"/>
                </a:lnTo>
                <a:lnTo>
                  <a:pt x="1411810" y="1201317"/>
                </a:lnTo>
                <a:lnTo>
                  <a:pt x="1380530" y="1188331"/>
                </a:lnTo>
                <a:lnTo>
                  <a:pt x="1349021" y="1175703"/>
                </a:lnTo>
                <a:lnTo>
                  <a:pt x="1318177" y="1162902"/>
                </a:lnTo>
                <a:lnTo>
                  <a:pt x="1287888" y="1148963"/>
                </a:lnTo>
                <a:lnTo>
                  <a:pt x="1258188" y="1133919"/>
                </a:lnTo>
                <a:lnTo>
                  <a:pt x="1229108" y="1117802"/>
                </a:lnTo>
                <a:lnTo>
                  <a:pt x="1150633" y="1073119"/>
                </a:lnTo>
                <a:lnTo>
                  <a:pt x="1111314" y="1050859"/>
                </a:lnTo>
                <a:lnTo>
                  <a:pt x="1066319" y="1025576"/>
                </a:lnTo>
                <a:lnTo>
                  <a:pt x="1054468" y="1019336"/>
                </a:lnTo>
                <a:lnTo>
                  <a:pt x="1053422" y="1018989"/>
                </a:lnTo>
                <a:lnTo>
                  <a:pt x="1052027" y="1019336"/>
                </a:lnTo>
                <a:lnTo>
                  <a:pt x="1050982" y="1020029"/>
                </a:lnTo>
                <a:lnTo>
                  <a:pt x="1050285" y="1021069"/>
                </a:lnTo>
                <a:lnTo>
                  <a:pt x="1049936" y="1022109"/>
                </a:lnTo>
                <a:lnTo>
                  <a:pt x="1049936" y="1023496"/>
                </a:lnTo>
                <a:lnTo>
                  <a:pt x="1051330" y="1028003"/>
                </a:lnTo>
                <a:lnTo>
                  <a:pt x="1052725" y="1032164"/>
                </a:lnTo>
                <a:lnTo>
                  <a:pt x="1054468" y="1036325"/>
                </a:lnTo>
                <a:lnTo>
                  <a:pt x="1064664" y="1062214"/>
                </a:lnTo>
                <a:lnTo>
                  <a:pt x="1082240" y="1109476"/>
                </a:lnTo>
                <a:lnTo>
                  <a:pt x="1094947" y="1148443"/>
                </a:lnTo>
                <a:lnTo>
                  <a:pt x="1106151" y="1187865"/>
                </a:lnTo>
                <a:lnTo>
                  <a:pt x="1115818" y="1227710"/>
                </a:lnTo>
                <a:lnTo>
                  <a:pt x="1124642" y="1267241"/>
                </a:lnTo>
                <a:lnTo>
                  <a:pt x="1133335" y="1306804"/>
                </a:lnTo>
                <a:lnTo>
                  <a:pt x="1141897" y="1346432"/>
                </a:lnTo>
                <a:lnTo>
                  <a:pt x="1158264" y="1423858"/>
                </a:lnTo>
                <a:lnTo>
                  <a:pt x="1166494" y="1461525"/>
                </a:lnTo>
                <a:lnTo>
                  <a:pt x="1175181" y="1499127"/>
                </a:lnTo>
                <a:lnTo>
                  <a:pt x="1184490" y="1536631"/>
                </a:lnTo>
                <a:lnTo>
                  <a:pt x="1185187" y="1539058"/>
                </a:lnTo>
                <a:lnTo>
                  <a:pt x="1186233" y="1547033"/>
                </a:lnTo>
                <a:lnTo>
                  <a:pt x="1184838" y="1549460"/>
                </a:lnTo>
                <a:lnTo>
                  <a:pt x="1182398" y="1550847"/>
                </a:lnTo>
                <a:lnTo>
                  <a:pt x="1179609" y="1552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TextBox 85"/>
          <p:cNvSpPr txBox="1"/>
          <p:nvPr/>
        </p:nvSpPr>
        <p:spPr>
          <a:xfrm>
            <a:off x="357158" y="571486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Segoe Script" pitchFamily="34" charset="0"/>
              </a:rPr>
              <a:t>«Учебная дискуссия»</a:t>
            </a:r>
            <a:endParaRPr lang="ru-RU" sz="2000" b="1" dirty="0">
              <a:latin typeface="Segoe Script" pitchFamily="34" charset="0"/>
            </a:endParaRPr>
          </a:p>
        </p:txBody>
      </p:sp>
      <p:grpSp>
        <p:nvGrpSpPr>
          <p:cNvPr id="87" name="Google Shape;3864;p37"/>
          <p:cNvGrpSpPr/>
          <p:nvPr/>
        </p:nvGrpSpPr>
        <p:grpSpPr>
          <a:xfrm>
            <a:off x="214282" y="3357568"/>
            <a:ext cx="2857520" cy="1500198"/>
            <a:chOff x="15247062" y="3851062"/>
            <a:chExt cx="1835005" cy="1859512"/>
          </a:xfrm>
        </p:grpSpPr>
        <p:sp>
          <p:nvSpPr>
            <p:cNvPr id="88" name="Google Shape;3865;p37"/>
            <p:cNvSpPr/>
            <p:nvPr/>
          </p:nvSpPr>
          <p:spPr>
            <a:xfrm>
              <a:off x="15247062" y="3851062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1817688" algn="l"/>
                </a:tabLst>
              </a:pPr>
              <a:endParaRPr lang="ru-RU" sz="1800" b="1" dirty="0" smtClean="0">
                <a:solidFill>
                  <a:schemeClr val="tx1"/>
                </a:solidFill>
                <a:latin typeface="Segoe Script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Segoe Script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3867;p37"/>
            <p:cNvSpPr/>
            <p:nvPr/>
          </p:nvSpPr>
          <p:spPr>
            <a:xfrm>
              <a:off x="15247062" y="3851062"/>
              <a:ext cx="1833185" cy="236594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285720" y="3643320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Script" pitchFamily="34" charset="0"/>
              </a:rPr>
              <a:t>«Метод формирующего оценивания»</a:t>
            </a:r>
            <a:endParaRPr lang="ru-RU" sz="2000" b="1" dirty="0">
              <a:latin typeface="Segoe Script" pitchFamily="34" charset="0"/>
            </a:endParaRPr>
          </a:p>
        </p:txBody>
      </p:sp>
      <p:grpSp>
        <p:nvGrpSpPr>
          <p:cNvPr id="92" name="Google Shape;3864;p37"/>
          <p:cNvGrpSpPr/>
          <p:nvPr/>
        </p:nvGrpSpPr>
        <p:grpSpPr>
          <a:xfrm>
            <a:off x="214282" y="1785932"/>
            <a:ext cx="2857520" cy="1500198"/>
            <a:chOff x="15247062" y="3851062"/>
            <a:chExt cx="1835005" cy="1859512"/>
          </a:xfrm>
        </p:grpSpPr>
        <p:sp>
          <p:nvSpPr>
            <p:cNvPr id="93" name="Google Shape;3865;p37"/>
            <p:cNvSpPr/>
            <p:nvPr/>
          </p:nvSpPr>
          <p:spPr>
            <a:xfrm>
              <a:off x="15247062" y="3851062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1817688" algn="l"/>
                </a:tabLst>
              </a:pPr>
              <a:endParaRPr lang="ru-RU" sz="1800" b="1" dirty="0" smtClean="0">
                <a:solidFill>
                  <a:schemeClr val="tx1"/>
                </a:solidFill>
                <a:latin typeface="Segoe Script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Segoe Script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7;p37"/>
            <p:cNvSpPr/>
            <p:nvPr/>
          </p:nvSpPr>
          <p:spPr>
            <a:xfrm>
              <a:off x="15247062" y="3851062"/>
              <a:ext cx="1833185" cy="236594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285720" y="2214560"/>
            <a:ext cx="26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Script" pitchFamily="34" charset="0"/>
              </a:rPr>
              <a:t>«Метод игрового моделирования»</a:t>
            </a:r>
            <a:endParaRPr lang="ru-RU" sz="2000" b="1" dirty="0">
              <a:latin typeface="Segoe Script" pitchFamily="34" charset="0"/>
            </a:endParaRPr>
          </a:p>
        </p:txBody>
      </p:sp>
      <p:grpSp>
        <p:nvGrpSpPr>
          <p:cNvPr id="101" name="Google Shape;3864;p37"/>
          <p:cNvGrpSpPr/>
          <p:nvPr/>
        </p:nvGrpSpPr>
        <p:grpSpPr>
          <a:xfrm>
            <a:off x="3500430" y="142858"/>
            <a:ext cx="2857520" cy="1285884"/>
            <a:chOff x="15247062" y="3851062"/>
            <a:chExt cx="1835005" cy="1859512"/>
          </a:xfrm>
        </p:grpSpPr>
        <p:sp>
          <p:nvSpPr>
            <p:cNvPr id="102" name="Google Shape;3865;p37"/>
            <p:cNvSpPr/>
            <p:nvPr/>
          </p:nvSpPr>
          <p:spPr>
            <a:xfrm>
              <a:off x="15247062" y="3851062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1817688" algn="l"/>
                </a:tabLst>
              </a:pPr>
              <a:endParaRPr lang="ru-RU" sz="1800" b="1" dirty="0" smtClean="0">
                <a:solidFill>
                  <a:schemeClr val="tx1"/>
                </a:solidFill>
                <a:latin typeface="Segoe Script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Segoe Script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867;p37"/>
            <p:cNvSpPr/>
            <p:nvPr/>
          </p:nvSpPr>
          <p:spPr>
            <a:xfrm>
              <a:off x="15247062" y="3851062"/>
              <a:ext cx="1833185" cy="236594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Прямоугольник 104"/>
          <p:cNvSpPr/>
          <p:nvPr/>
        </p:nvSpPr>
        <p:spPr>
          <a:xfrm>
            <a:off x="3643306" y="571486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Script" pitchFamily="34" charset="0"/>
              </a:rPr>
              <a:t>«Чек-лист»</a:t>
            </a:r>
            <a:endParaRPr lang="ru-RU" sz="2000" b="1" dirty="0">
              <a:latin typeface="Segoe Script" pitchFamily="34" charset="0"/>
            </a:endParaRPr>
          </a:p>
        </p:txBody>
      </p:sp>
      <p:pic>
        <p:nvPicPr>
          <p:cNvPr id="38914" name="Picture 2" descr="C:\Users\User\Desktop\логопед\qeP5aWoKrL0.jpg"/>
          <p:cNvPicPr>
            <a:picLocks noChangeAspect="1" noChangeArrowheads="1"/>
          </p:cNvPicPr>
          <p:nvPr/>
        </p:nvPicPr>
        <p:blipFill rotWithShape="1">
          <a:blip r:embed="rId3"/>
          <a:srcRect l="8470" t="-1990" r="6846"/>
          <a:stretch/>
        </p:blipFill>
        <p:spPr bwMode="auto">
          <a:xfrm>
            <a:off x="4067944" y="1563638"/>
            <a:ext cx="4713441" cy="3179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2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539552" y="124723"/>
            <a:ext cx="7704856" cy="35879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Описание системы работы педагога – наставника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-355208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oogle Shape;3864;p37"/>
          <p:cNvGrpSpPr/>
          <p:nvPr/>
        </p:nvGrpSpPr>
        <p:grpSpPr>
          <a:xfrm>
            <a:off x="0" y="699542"/>
            <a:ext cx="8964488" cy="4443958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67544" y="752215"/>
            <a:ext cx="84249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ЭТАП- – КОНТРОЛЬНО-ОЦЕНОЧНЫЙ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этапа: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подведение итогов работы и анализ эффективности проведенной работы (осуществление мониторинга, разработка рекомендаций, перспективы дальнейшей работы с педагогами).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33479" t="22360" r="17266" b="23500"/>
          <a:stretch>
            <a:fillRect/>
          </a:stretch>
        </p:blipFill>
        <p:spPr bwMode="auto">
          <a:xfrm>
            <a:off x="179512" y="1923678"/>
            <a:ext cx="384522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6" name="Таблица 65"/>
          <p:cNvGraphicFramePr>
            <a:graphicFrameLocks noGrp="1"/>
          </p:cNvGraphicFramePr>
          <p:nvPr/>
        </p:nvGraphicFramePr>
        <p:xfrm>
          <a:off x="4355976" y="1846332"/>
          <a:ext cx="4248472" cy="3029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45601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Диагностический инструментарий</a:t>
                      </a:r>
                      <a:endParaRPr lang="ru-RU" dirty="0"/>
                    </a:p>
                  </a:txBody>
                  <a:tcPr/>
                </a:tc>
              </a:tr>
              <a:tr h="2573660"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dirty="0" smtClean="0"/>
                        <a:t>Карта самооценки методической компетентности специалиста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dirty="0" smtClean="0"/>
                        <a:t>Тест на определение направленности личности, особенностей поведения определенного человека на повседневном уровне.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dirty="0" err="1" smtClean="0"/>
                        <a:t>Тест-опросник</a:t>
                      </a:r>
                      <a:r>
                        <a:rPr lang="ru-RU" dirty="0" smtClean="0"/>
                        <a:t> самоорганизации деятельности.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dirty="0" smtClean="0"/>
                        <a:t>Результаты индикативных показателей за 2022-2023 учебный год.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5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1428728" y="285734"/>
            <a:ext cx="6072230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РЕЗУЛЬТАТИВНОСТЬ ПРАКТИКИ НАСТАВНИЧЕСТВА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Segoe Script" panose="030B0504020000000003" pitchFamily="66" charset="0"/>
            </a:endParaRPr>
          </a:p>
        </p:txBody>
      </p:sp>
      <p:pic>
        <p:nvPicPr>
          <p:cNvPr id="37" name="image44.png" descr="C:\Users\DOU-51\Downloads\WhatsApp Image 2023-10-25 at 13.32.5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7950" y="1285866"/>
            <a:ext cx="2122627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object 6"/>
          <p:cNvSpPr/>
          <p:nvPr/>
        </p:nvSpPr>
        <p:spPr>
          <a:xfrm rot="1349531">
            <a:off x="7492892" y="814965"/>
            <a:ext cx="1782742" cy="685794"/>
          </a:xfrm>
          <a:custGeom>
            <a:avLst/>
            <a:gdLst/>
            <a:ahLst/>
            <a:cxnLst/>
            <a:rect l="l" t="t" r="r" b="b"/>
            <a:pathLst>
              <a:path w="2654300" h="1644650">
                <a:moveTo>
                  <a:pt x="2353648" y="1315276"/>
                </a:moveTo>
                <a:lnTo>
                  <a:pt x="2348274" y="1312435"/>
                </a:lnTo>
                <a:lnTo>
                  <a:pt x="2346486" y="1312927"/>
                </a:lnTo>
                <a:lnTo>
                  <a:pt x="2345292" y="1312296"/>
                </a:lnTo>
                <a:lnTo>
                  <a:pt x="2342310" y="1312156"/>
                </a:lnTo>
                <a:lnTo>
                  <a:pt x="2338734" y="1313139"/>
                </a:lnTo>
                <a:lnTo>
                  <a:pt x="2332774" y="1314299"/>
                </a:lnTo>
                <a:lnTo>
                  <a:pt x="2304835" y="1348373"/>
                </a:lnTo>
                <a:lnTo>
                  <a:pt x="2295986" y="1385353"/>
                </a:lnTo>
                <a:lnTo>
                  <a:pt x="2296591" y="1388546"/>
                </a:lnTo>
                <a:lnTo>
                  <a:pt x="2297200" y="1393177"/>
                </a:lnTo>
                <a:lnTo>
                  <a:pt x="2298401" y="1396685"/>
                </a:lnTo>
                <a:lnTo>
                  <a:pt x="2303802" y="1409594"/>
                </a:lnTo>
                <a:lnTo>
                  <a:pt x="2306796" y="1414049"/>
                </a:lnTo>
                <a:lnTo>
                  <a:pt x="2322371" y="1440954"/>
                </a:lnTo>
                <a:lnTo>
                  <a:pt x="2329164" y="1451726"/>
                </a:lnTo>
                <a:lnTo>
                  <a:pt x="2341932" y="1474275"/>
                </a:lnTo>
                <a:lnTo>
                  <a:pt x="2348725" y="1485047"/>
                </a:lnTo>
                <a:lnTo>
                  <a:pt x="2362464" y="1508109"/>
                </a:lnTo>
                <a:lnTo>
                  <a:pt x="2391800" y="1552341"/>
                </a:lnTo>
                <a:lnTo>
                  <a:pt x="2407397" y="1573512"/>
                </a:lnTo>
                <a:lnTo>
                  <a:pt x="2414731" y="1584571"/>
                </a:lnTo>
                <a:lnTo>
                  <a:pt x="2430586" y="1604441"/>
                </a:lnTo>
                <a:lnTo>
                  <a:pt x="2445698" y="1625356"/>
                </a:lnTo>
                <a:lnTo>
                  <a:pt x="2449292" y="1631565"/>
                </a:lnTo>
                <a:lnTo>
                  <a:pt x="2454674" y="1637282"/>
                </a:lnTo>
                <a:lnTo>
                  <a:pt x="2467812" y="1644225"/>
                </a:lnTo>
                <a:lnTo>
                  <a:pt x="2476161" y="1644328"/>
                </a:lnTo>
                <a:lnTo>
                  <a:pt x="2483308" y="1640923"/>
                </a:lnTo>
                <a:lnTo>
                  <a:pt x="2489153" y="1638266"/>
                </a:lnTo>
                <a:lnTo>
                  <a:pt x="2522000" y="1613968"/>
                </a:lnTo>
                <a:lnTo>
                  <a:pt x="2535692" y="1601094"/>
                </a:lnTo>
                <a:lnTo>
                  <a:pt x="2549137" y="1586653"/>
                </a:lnTo>
                <a:lnTo>
                  <a:pt x="2562391" y="1570674"/>
                </a:lnTo>
                <a:lnTo>
                  <a:pt x="2569552" y="1561530"/>
                </a:lnTo>
                <a:lnTo>
                  <a:pt x="2476413" y="1512308"/>
                </a:lnTo>
                <a:lnTo>
                  <a:pt x="2476389" y="1510845"/>
                </a:lnTo>
                <a:lnTo>
                  <a:pt x="2468136" y="1500752"/>
                </a:lnTo>
                <a:lnTo>
                  <a:pt x="2445882" y="1467444"/>
                </a:lnTo>
                <a:lnTo>
                  <a:pt x="2430733" y="1446510"/>
                </a:lnTo>
                <a:lnTo>
                  <a:pt x="2416994" y="1423448"/>
                </a:lnTo>
                <a:lnTo>
                  <a:pt x="2402886" y="1401627"/>
                </a:lnTo>
                <a:lnTo>
                  <a:pt x="2389595" y="1378803"/>
                </a:lnTo>
                <a:lnTo>
                  <a:pt x="2384750" y="1371933"/>
                </a:lnTo>
                <a:lnTo>
                  <a:pt x="2375878" y="1357189"/>
                </a:lnTo>
                <a:lnTo>
                  <a:pt x="2371627" y="1349197"/>
                </a:lnTo>
                <a:lnTo>
                  <a:pt x="2360593" y="1330437"/>
                </a:lnTo>
                <a:lnTo>
                  <a:pt x="2357250" y="1324361"/>
                </a:lnTo>
                <a:lnTo>
                  <a:pt x="2356045" y="1319415"/>
                </a:lnTo>
                <a:lnTo>
                  <a:pt x="2353648" y="1315276"/>
                </a:lnTo>
                <a:close/>
              </a:path>
              <a:path w="2654300" h="1644650">
                <a:moveTo>
                  <a:pt x="1817752" y="290855"/>
                </a:moveTo>
                <a:lnTo>
                  <a:pt x="1673929" y="214847"/>
                </a:lnTo>
                <a:lnTo>
                  <a:pt x="1611686" y="186261"/>
                </a:lnTo>
                <a:lnTo>
                  <a:pt x="1590345" y="177856"/>
                </a:lnTo>
                <a:lnTo>
                  <a:pt x="1569700" y="168382"/>
                </a:lnTo>
                <a:lnTo>
                  <a:pt x="1548629" y="160119"/>
                </a:lnTo>
                <a:lnTo>
                  <a:pt x="1528264" y="150793"/>
                </a:lnTo>
                <a:lnTo>
                  <a:pt x="1474678" y="129656"/>
                </a:lnTo>
                <a:lnTo>
                  <a:pt x="1463190" y="126457"/>
                </a:lnTo>
                <a:lnTo>
                  <a:pt x="1430255" y="113361"/>
                </a:lnTo>
                <a:lnTo>
                  <a:pt x="1418422" y="109980"/>
                </a:lnTo>
                <a:lnTo>
                  <a:pt x="1373060" y="94626"/>
                </a:lnTo>
                <a:lnTo>
                  <a:pt x="1276976" y="66830"/>
                </a:lnTo>
                <a:lnTo>
                  <a:pt x="1265936" y="63868"/>
                </a:lnTo>
                <a:lnTo>
                  <a:pt x="1243263" y="59068"/>
                </a:lnTo>
                <a:lnTo>
                  <a:pt x="1210684" y="50469"/>
                </a:lnTo>
                <a:lnTo>
                  <a:pt x="1122481" y="32584"/>
                </a:lnTo>
                <a:lnTo>
                  <a:pt x="1077907" y="26265"/>
                </a:lnTo>
                <a:lnTo>
                  <a:pt x="1056213" y="21982"/>
                </a:lnTo>
                <a:lnTo>
                  <a:pt x="1012143" y="15929"/>
                </a:lnTo>
                <a:lnTo>
                  <a:pt x="989766" y="14158"/>
                </a:lnTo>
                <a:lnTo>
                  <a:pt x="945420" y="9396"/>
                </a:lnTo>
                <a:lnTo>
                  <a:pt x="878458" y="4172"/>
                </a:lnTo>
                <a:lnTo>
                  <a:pt x="855515" y="3539"/>
                </a:lnTo>
                <a:lnTo>
                  <a:pt x="832831" y="1606"/>
                </a:lnTo>
                <a:lnTo>
                  <a:pt x="809553" y="795"/>
                </a:lnTo>
                <a:lnTo>
                  <a:pt x="786017" y="1285"/>
                </a:lnTo>
                <a:lnTo>
                  <a:pt x="740096" y="0"/>
                </a:lnTo>
                <a:lnTo>
                  <a:pt x="622213" y="2340"/>
                </a:lnTo>
                <a:lnTo>
                  <a:pt x="552556" y="7185"/>
                </a:lnTo>
                <a:lnTo>
                  <a:pt x="506734" y="11697"/>
                </a:lnTo>
                <a:lnTo>
                  <a:pt x="461471" y="16505"/>
                </a:lnTo>
                <a:lnTo>
                  <a:pt x="392805" y="26183"/>
                </a:lnTo>
                <a:lnTo>
                  <a:pt x="368731" y="30697"/>
                </a:lnTo>
                <a:lnTo>
                  <a:pt x="345361" y="34147"/>
                </a:lnTo>
                <a:lnTo>
                  <a:pt x="298537" y="43876"/>
                </a:lnTo>
                <a:lnTo>
                  <a:pt x="253597" y="54601"/>
                </a:lnTo>
                <a:lnTo>
                  <a:pt x="210527" y="67750"/>
                </a:lnTo>
                <a:lnTo>
                  <a:pt x="189647" y="75389"/>
                </a:lnTo>
                <a:lnTo>
                  <a:pt x="148761" y="89692"/>
                </a:lnTo>
                <a:lnTo>
                  <a:pt x="138576" y="92928"/>
                </a:lnTo>
                <a:lnTo>
                  <a:pt x="127909" y="97346"/>
                </a:lnTo>
                <a:lnTo>
                  <a:pt x="117836" y="100641"/>
                </a:lnTo>
                <a:lnTo>
                  <a:pt x="107057" y="105000"/>
                </a:lnTo>
                <a:lnTo>
                  <a:pt x="100503" y="107282"/>
                </a:lnTo>
                <a:lnTo>
                  <a:pt x="93953" y="111003"/>
                </a:lnTo>
                <a:lnTo>
                  <a:pt x="59272" y="128585"/>
                </a:lnTo>
                <a:lnTo>
                  <a:pt x="38579" y="143505"/>
                </a:lnTo>
                <a:lnTo>
                  <a:pt x="33816" y="146734"/>
                </a:lnTo>
                <a:lnTo>
                  <a:pt x="8355" y="180681"/>
                </a:lnTo>
                <a:lnTo>
                  <a:pt x="0" y="213613"/>
                </a:lnTo>
                <a:lnTo>
                  <a:pt x="604" y="216805"/>
                </a:lnTo>
                <a:lnTo>
                  <a:pt x="1821" y="226067"/>
                </a:lnTo>
                <a:lnTo>
                  <a:pt x="3624" y="231329"/>
                </a:lnTo>
                <a:lnTo>
                  <a:pt x="7211" y="234661"/>
                </a:lnTo>
                <a:lnTo>
                  <a:pt x="19154" y="240973"/>
                </a:lnTo>
                <a:lnTo>
                  <a:pt x="28085" y="235638"/>
                </a:lnTo>
                <a:lnTo>
                  <a:pt x="34038" y="231602"/>
                </a:lnTo>
                <a:lnTo>
                  <a:pt x="39987" y="226127"/>
                </a:lnTo>
                <a:lnTo>
                  <a:pt x="41781" y="224189"/>
                </a:lnTo>
                <a:lnTo>
                  <a:pt x="45936" y="220652"/>
                </a:lnTo>
                <a:lnTo>
                  <a:pt x="51100" y="217635"/>
                </a:lnTo>
                <a:lnTo>
                  <a:pt x="56431" y="214707"/>
                </a:lnTo>
                <a:lnTo>
                  <a:pt x="62468" y="210715"/>
                </a:lnTo>
                <a:lnTo>
                  <a:pt x="106017" y="192074"/>
                </a:lnTo>
                <a:lnTo>
                  <a:pt x="144817" y="178104"/>
                </a:lnTo>
                <a:lnTo>
                  <a:pt x="185928" y="163919"/>
                </a:lnTo>
                <a:lnTo>
                  <a:pt x="196893" y="159659"/>
                </a:lnTo>
                <a:lnTo>
                  <a:pt x="218454" y="152380"/>
                </a:lnTo>
                <a:lnTo>
                  <a:pt x="228826" y="149243"/>
                </a:lnTo>
                <a:lnTo>
                  <a:pt x="239468" y="146249"/>
                </a:lnTo>
                <a:lnTo>
                  <a:pt x="249461" y="144347"/>
                </a:lnTo>
                <a:lnTo>
                  <a:pt x="260160" y="141383"/>
                </a:lnTo>
                <a:lnTo>
                  <a:pt x="270545" y="139689"/>
                </a:lnTo>
                <a:lnTo>
                  <a:pt x="282269" y="137267"/>
                </a:lnTo>
                <a:lnTo>
                  <a:pt x="294162" y="134933"/>
                </a:lnTo>
                <a:lnTo>
                  <a:pt x="318228" y="130414"/>
                </a:lnTo>
                <a:lnTo>
                  <a:pt x="340085" y="126165"/>
                </a:lnTo>
                <a:lnTo>
                  <a:pt x="361518" y="123127"/>
                </a:lnTo>
                <a:lnTo>
                  <a:pt x="383656" y="119025"/>
                </a:lnTo>
                <a:lnTo>
                  <a:pt x="477491" y="106849"/>
                </a:lnTo>
                <a:lnTo>
                  <a:pt x="501238" y="105034"/>
                </a:lnTo>
                <a:lnTo>
                  <a:pt x="523846" y="102618"/>
                </a:lnTo>
                <a:lnTo>
                  <a:pt x="546028" y="101413"/>
                </a:lnTo>
                <a:lnTo>
                  <a:pt x="568916" y="99144"/>
                </a:lnTo>
                <a:lnTo>
                  <a:pt x="601348" y="97610"/>
                </a:lnTo>
                <a:lnTo>
                  <a:pt x="631814" y="96474"/>
                </a:lnTo>
                <a:lnTo>
                  <a:pt x="696861" y="96376"/>
                </a:lnTo>
                <a:lnTo>
                  <a:pt x="718880" y="96521"/>
                </a:lnTo>
                <a:lnTo>
                  <a:pt x="753125" y="97381"/>
                </a:lnTo>
                <a:lnTo>
                  <a:pt x="776487" y="98236"/>
                </a:lnTo>
                <a:lnTo>
                  <a:pt x="788654" y="97484"/>
                </a:lnTo>
                <a:lnTo>
                  <a:pt x="800228" y="97855"/>
                </a:lnTo>
                <a:lnTo>
                  <a:pt x="811320" y="99408"/>
                </a:lnTo>
                <a:lnTo>
                  <a:pt x="834533" y="100184"/>
                </a:lnTo>
                <a:lnTo>
                  <a:pt x="857320" y="102171"/>
                </a:lnTo>
                <a:lnTo>
                  <a:pt x="880812" y="103095"/>
                </a:lnTo>
                <a:lnTo>
                  <a:pt x="903768" y="105172"/>
                </a:lnTo>
                <a:lnTo>
                  <a:pt x="950298" y="111088"/>
                </a:lnTo>
                <a:lnTo>
                  <a:pt x="962534" y="111809"/>
                </a:lnTo>
                <a:lnTo>
                  <a:pt x="974232" y="113682"/>
                </a:lnTo>
                <a:lnTo>
                  <a:pt x="986637" y="114492"/>
                </a:lnTo>
                <a:lnTo>
                  <a:pt x="998615" y="116513"/>
                </a:lnTo>
                <a:lnTo>
                  <a:pt x="1015423" y="119650"/>
                </a:lnTo>
                <a:lnTo>
                  <a:pt x="1050675" y="123916"/>
                </a:lnTo>
                <a:lnTo>
                  <a:pt x="1067819" y="127230"/>
                </a:lnTo>
                <a:lnTo>
                  <a:pt x="1091785" y="131278"/>
                </a:lnTo>
                <a:lnTo>
                  <a:pt x="1141799" y="140472"/>
                </a:lnTo>
                <a:lnTo>
                  <a:pt x="1179988" y="149162"/>
                </a:lnTo>
                <a:lnTo>
                  <a:pt x="1210421" y="156627"/>
                </a:lnTo>
                <a:lnTo>
                  <a:pt x="1228470" y="160420"/>
                </a:lnTo>
                <a:lnTo>
                  <a:pt x="1327983" y="188592"/>
                </a:lnTo>
                <a:lnTo>
                  <a:pt x="1372748" y="203631"/>
                </a:lnTo>
                <a:lnTo>
                  <a:pt x="1383549" y="207903"/>
                </a:lnTo>
                <a:lnTo>
                  <a:pt x="1405521" y="215205"/>
                </a:lnTo>
                <a:lnTo>
                  <a:pt x="1416322" y="219477"/>
                </a:lnTo>
                <a:lnTo>
                  <a:pt x="1427717" y="222626"/>
                </a:lnTo>
                <a:lnTo>
                  <a:pt x="1459896" y="235323"/>
                </a:lnTo>
                <a:lnTo>
                  <a:pt x="1584483" y="288237"/>
                </a:lnTo>
                <a:lnTo>
                  <a:pt x="1625269" y="306919"/>
                </a:lnTo>
                <a:lnTo>
                  <a:pt x="1638351" y="313833"/>
                </a:lnTo>
                <a:lnTo>
                  <a:pt x="1652138" y="319683"/>
                </a:lnTo>
                <a:lnTo>
                  <a:pt x="2204316" y="611501"/>
                </a:lnTo>
                <a:lnTo>
                  <a:pt x="2202720" y="609221"/>
                </a:lnTo>
                <a:lnTo>
                  <a:pt x="2153677" y="554574"/>
                </a:lnTo>
                <a:lnTo>
                  <a:pt x="2150087" y="549803"/>
                </a:lnTo>
                <a:lnTo>
                  <a:pt x="2145903" y="546156"/>
                </a:lnTo>
                <a:lnTo>
                  <a:pt x="2142316" y="542824"/>
                </a:lnTo>
                <a:lnTo>
                  <a:pt x="2137527" y="535984"/>
                </a:lnTo>
                <a:lnTo>
                  <a:pt x="2131548" y="529951"/>
                </a:lnTo>
                <a:lnTo>
                  <a:pt x="2125573" y="525357"/>
                </a:lnTo>
                <a:lnTo>
                  <a:pt x="2118041" y="517067"/>
                </a:lnTo>
                <a:lnTo>
                  <a:pt x="2102015" y="502851"/>
                </a:lnTo>
                <a:lnTo>
                  <a:pt x="2085014" y="486684"/>
                </a:lnTo>
                <a:lnTo>
                  <a:pt x="2002734" y="417344"/>
                </a:lnTo>
                <a:lnTo>
                  <a:pt x="1983921" y="403093"/>
                </a:lnTo>
                <a:lnTo>
                  <a:pt x="1975118" y="397004"/>
                </a:lnTo>
                <a:lnTo>
                  <a:pt x="1958331" y="383823"/>
                </a:lnTo>
                <a:lnTo>
                  <a:pt x="1949864" y="377912"/>
                </a:lnTo>
                <a:lnTo>
                  <a:pt x="1943888" y="373317"/>
                </a:lnTo>
                <a:lnTo>
                  <a:pt x="1925369" y="360657"/>
                </a:lnTo>
                <a:lnTo>
                  <a:pt x="1920588" y="356694"/>
                </a:lnTo>
                <a:lnTo>
                  <a:pt x="1914616" y="353538"/>
                </a:lnTo>
                <a:lnTo>
                  <a:pt x="1905409" y="345799"/>
                </a:lnTo>
                <a:lnTo>
                  <a:pt x="1875782" y="325832"/>
                </a:lnTo>
                <a:lnTo>
                  <a:pt x="1865583" y="320443"/>
                </a:lnTo>
                <a:lnTo>
                  <a:pt x="1846821" y="307654"/>
                </a:lnTo>
                <a:lnTo>
                  <a:pt x="1836958" y="302442"/>
                </a:lnTo>
                <a:lnTo>
                  <a:pt x="1817752" y="290855"/>
                </a:lnTo>
                <a:close/>
              </a:path>
              <a:path w="2654300" h="1644650">
                <a:moveTo>
                  <a:pt x="2476389" y="1510845"/>
                </a:moveTo>
                <a:lnTo>
                  <a:pt x="2476413" y="1512308"/>
                </a:lnTo>
                <a:lnTo>
                  <a:pt x="2476409" y="1510869"/>
                </a:lnTo>
                <a:close/>
              </a:path>
              <a:path w="2654300" h="1644650">
                <a:moveTo>
                  <a:pt x="2204316" y="611501"/>
                </a:moveTo>
                <a:lnTo>
                  <a:pt x="1725589" y="358501"/>
                </a:lnTo>
                <a:lnTo>
                  <a:pt x="1782921" y="390236"/>
                </a:lnTo>
                <a:lnTo>
                  <a:pt x="1807711" y="406210"/>
                </a:lnTo>
                <a:lnTo>
                  <a:pt x="1820699" y="413074"/>
                </a:lnTo>
                <a:lnTo>
                  <a:pt x="1833094" y="421061"/>
                </a:lnTo>
                <a:lnTo>
                  <a:pt x="1885462" y="457355"/>
                </a:lnTo>
                <a:lnTo>
                  <a:pt x="1902399" y="470616"/>
                </a:lnTo>
                <a:lnTo>
                  <a:pt x="1958865" y="513385"/>
                </a:lnTo>
                <a:lnTo>
                  <a:pt x="1977093" y="528765"/>
                </a:lnTo>
                <a:lnTo>
                  <a:pt x="2012231" y="557389"/>
                </a:lnTo>
                <a:lnTo>
                  <a:pt x="2046495" y="586989"/>
                </a:lnTo>
                <a:lnTo>
                  <a:pt x="2079237" y="618657"/>
                </a:lnTo>
                <a:lnTo>
                  <a:pt x="2110993" y="651241"/>
                </a:lnTo>
                <a:lnTo>
                  <a:pt x="2153459" y="699540"/>
                </a:lnTo>
                <a:lnTo>
                  <a:pt x="2177391" y="729425"/>
                </a:lnTo>
                <a:lnTo>
                  <a:pt x="2204921" y="766957"/>
                </a:lnTo>
                <a:lnTo>
                  <a:pt x="2259398" y="847459"/>
                </a:lnTo>
                <a:lnTo>
                  <a:pt x="2283324" y="885960"/>
                </a:lnTo>
                <a:lnTo>
                  <a:pt x="2306041" y="925258"/>
                </a:lnTo>
                <a:lnTo>
                  <a:pt x="2328198" y="964260"/>
                </a:lnTo>
                <a:lnTo>
                  <a:pt x="2348664" y="1005242"/>
                </a:lnTo>
                <a:lnTo>
                  <a:pt x="2353466" y="1013525"/>
                </a:lnTo>
                <a:lnTo>
                  <a:pt x="2357730" y="1022961"/>
                </a:lnTo>
                <a:lnTo>
                  <a:pt x="2362700" y="1031333"/>
                </a:lnTo>
                <a:lnTo>
                  <a:pt x="2367244" y="1040917"/>
                </a:lnTo>
                <a:lnTo>
                  <a:pt x="2380434" y="1067998"/>
                </a:lnTo>
                <a:lnTo>
                  <a:pt x="2383790" y="1075517"/>
                </a:lnTo>
                <a:lnTo>
                  <a:pt x="2389683" y="1091560"/>
                </a:lnTo>
                <a:lnTo>
                  <a:pt x="2396385" y="1106593"/>
                </a:lnTo>
                <a:lnTo>
                  <a:pt x="2399563" y="1114019"/>
                </a:lnTo>
                <a:lnTo>
                  <a:pt x="2405046" y="1129844"/>
                </a:lnTo>
                <a:lnTo>
                  <a:pt x="2407444" y="1138294"/>
                </a:lnTo>
                <a:lnTo>
                  <a:pt x="2410379" y="1145591"/>
                </a:lnTo>
                <a:lnTo>
                  <a:pt x="2412610" y="1153952"/>
                </a:lnTo>
                <a:lnTo>
                  <a:pt x="2415265" y="1161101"/>
                </a:lnTo>
                <a:lnTo>
                  <a:pt x="2420216" y="1176646"/>
                </a:lnTo>
                <a:lnTo>
                  <a:pt x="2439220" y="1235528"/>
                </a:lnTo>
                <a:lnTo>
                  <a:pt x="2446636" y="1263867"/>
                </a:lnTo>
                <a:lnTo>
                  <a:pt x="2450753" y="1277534"/>
                </a:lnTo>
                <a:lnTo>
                  <a:pt x="2458702" y="1313337"/>
                </a:lnTo>
                <a:lnTo>
                  <a:pt x="2459738" y="1321067"/>
                </a:lnTo>
                <a:lnTo>
                  <a:pt x="2462235" y="1335314"/>
                </a:lnTo>
                <a:lnTo>
                  <a:pt x="2464405" y="1349389"/>
                </a:lnTo>
                <a:lnTo>
                  <a:pt x="2465814" y="1364499"/>
                </a:lnTo>
                <a:lnTo>
                  <a:pt x="2469540" y="1392323"/>
                </a:lnTo>
                <a:lnTo>
                  <a:pt x="2471966" y="1422335"/>
                </a:lnTo>
                <a:lnTo>
                  <a:pt x="2474169" y="1452228"/>
                </a:lnTo>
                <a:lnTo>
                  <a:pt x="2475923" y="1481884"/>
                </a:lnTo>
                <a:lnTo>
                  <a:pt x="2476389" y="1510845"/>
                </a:lnTo>
                <a:lnTo>
                  <a:pt x="2476413" y="1512308"/>
                </a:lnTo>
                <a:lnTo>
                  <a:pt x="2569552" y="1561530"/>
                </a:lnTo>
                <a:lnTo>
                  <a:pt x="2573530" y="1556450"/>
                </a:lnTo>
                <a:lnTo>
                  <a:pt x="2573135" y="1556242"/>
                </a:lnTo>
                <a:lnTo>
                  <a:pt x="2573728" y="1555119"/>
                </a:lnTo>
                <a:lnTo>
                  <a:pt x="2575512" y="1553189"/>
                </a:lnTo>
                <a:lnTo>
                  <a:pt x="2578479" y="1547575"/>
                </a:lnTo>
                <a:lnTo>
                  <a:pt x="2579670" y="1546767"/>
                </a:lnTo>
                <a:lnTo>
                  <a:pt x="2580263" y="1545645"/>
                </a:lnTo>
                <a:lnTo>
                  <a:pt x="2582047" y="1543714"/>
                </a:lnTo>
                <a:lnTo>
                  <a:pt x="2583234" y="1541469"/>
                </a:lnTo>
                <a:lnTo>
                  <a:pt x="2585018" y="1539539"/>
                </a:lnTo>
                <a:lnTo>
                  <a:pt x="2586538" y="1537469"/>
                </a:lnTo>
                <a:lnTo>
                  <a:pt x="2537237" y="1511414"/>
                </a:lnTo>
                <a:lnTo>
                  <a:pt x="2538246" y="1501893"/>
                </a:lnTo>
                <a:lnTo>
                  <a:pt x="2539200" y="1492341"/>
                </a:lnTo>
                <a:lnTo>
                  <a:pt x="2539448" y="1483854"/>
                </a:lnTo>
                <a:lnTo>
                  <a:pt x="2539528" y="1475278"/>
                </a:lnTo>
                <a:lnTo>
                  <a:pt x="2540065" y="1452578"/>
                </a:lnTo>
                <a:lnTo>
                  <a:pt x="2538297" y="1407114"/>
                </a:lnTo>
                <a:lnTo>
                  <a:pt x="2534650" y="1359220"/>
                </a:lnTo>
                <a:lnTo>
                  <a:pt x="2532009" y="1336278"/>
                </a:lnTo>
                <a:lnTo>
                  <a:pt x="2529644" y="1312045"/>
                </a:lnTo>
                <a:lnTo>
                  <a:pt x="2526294" y="1288728"/>
                </a:lnTo>
                <a:lnTo>
                  <a:pt x="2522608" y="1265233"/>
                </a:lnTo>
                <a:lnTo>
                  <a:pt x="2518049" y="1242713"/>
                </a:lnTo>
                <a:lnTo>
                  <a:pt x="2516836" y="1234890"/>
                </a:lnTo>
                <a:lnTo>
                  <a:pt x="2515029" y="1228189"/>
                </a:lnTo>
                <a:lnTo>
                  <a:pt x="2512010" y="1213666"/>
                </a:lnTo>
                <a:lnTo>
                  <a:pt x="2510199" y="1205527"/>
                </a:lnTo>
                <a:lnTo>
                  <a:pt x="2495146" y="1150169"/>
                </a:lnTo>
                <a:lnTo>
                  <a:pt x="2488678" y="1128076"/>
                </a:lnTo>
                <a:lnTo>
                  <a:pt x="2481168" y="1106870"/>
                </a:lnTo>
                <a:lnTo>
                  <a:pt x="2474028" y="1084423"/>
                </a:lnTo>
                <a:lnTo>
                  <a:pt x="2466295" y="1063098"/>
                </a:lnTo>
                <a:lnTo>
                  <a:pt x="2458378" y="1043114"/>
                </a:lnTo>
                <a:lnTo>
                  <a:pt x="2450831" y="1021888"/>
                </a:lnTo>
                <a:lnTo>
                  <a:pt x="2442467" y="1001667"/>
                </a:lnTo>
                <a:lnTo>
                  <a:pt x="2433285" y="982450"/>
                </a:lnTo>
                <a:lnTo>
                  <a:pt x="2428024" y="969614"/>
                </a:lnTo>
                <a:lnTo>
                  <a:pt x="2416092" y="946071"/>
                </a:lnTo>
                <a:lnTo>
                  <a:pt x="2389523" y="894682"/>
                </a:lnTo>
                <a:lnTo>
                  <a:pt x="2379670" y="875110"/>
                </a:lnTo>
                <a:lnTo>
                  <a:pt x="2358104" y="837857"/>
                </a:lnTo>
                <a:lnTo>
                  <a:pt x="2347579" y="817930"/>
                </a:lnTo>
                <a:lnTo>
                  <a:pt x="2328012" y="786043"/>
                </a:lnTo>
                <a:lnTo>
                  <a:pt x="2308953" y="755860"/>
                </a:lnTo>
                <a:lnTo>
                  <a:pt x="2296084" y="737567"/>
                </a:lnTo>
                <a:lnTo>
                  <a:pt x="2285230" y="720340"/>
                </a:lnTo>
                <a:lnTo>
                  <a:pt x="2279014" y="712745"/>
                </a:lnTo>
                <a:lnTo>
                  <a:pt x="2273335" y="703998"/>
                </a:lnTo>
                <a:lnTo>
                  <a:pt x="2247597" y="667413"/>
                </a:lnTo>
                <a:lnTo>
                  <a:pt x="2225746" y="638628"/>
                </a:lnTo>
                <a:lnTo>
                  <a:pt x="2213487" y="622094"/>
                </a:lnTo>
                <a:lnTo>
                  <a:pt x="2207508" y="616061"/>
                </a:lnTo>
                <a:lnTo>
                  <a:pt x="2204316" y="611501"/>
                </a:lnTo>
                <a:close/>
              </a:path>
              <a:path w="2654300" h="1644650">
                <a:moveTo>
                  <a:pt x="2575512" y="1553189"/>
                </a:moveTo>
                <a:lnTo>
                  <a:pt x="2573728" y="1555119"/>
                </a:lnTo>
                <a:lnTo>
                  <a:pt x="2573135" y="1556242"/>
                </a:lnTo>
                <a:lnTo>
                  <a:pt x="2574918" y="1554312"/>
                </a:lnTo>
                <a:lnTo>
                  <a:pt x="2575512" y="1553189"/>
                </a:lnTo>
                <a:close/>
              </a:path>
              <a:path w="2654300" h="1644650">
                <a:moveTo>
                  <a:pt x="2574918" y="1554312"/>
                </a:moveTo>
                <a:lnTo>
                  <a:pt x="2573135" y="1556242"/>
                </a:lnTo>
                <a:lnTo>
                  <a:pt x="2573530" y="1556450"/>
                </a:lnTo>
                <a:lnTo>
                  <a:pt x="2574325" y="1555434"/>
                </a:lnTo>
                <a:lnTo>
                  <a:pt x="2574918" y="1554312"/>
                </a:lnTo>
                <a:close/>
              </a:path>
              <a:path w="2654300" h="1644650">
                <a:moveTo>
                  <a:pt x="2648456" y="1397818"/>
                </a:moveTo>
                <a:lnTo>
                  <a:pt x="2639499" y="1393085"/>
                </a:lnTo>
                <a:lnTo>
                  <a:pt x="2634132" y="1393121"/>
                </a:lnTo>
                <a:lnTo>
                  <a:pt x="2629963" y="1395227"/>
                </a:lnTo>
                <a:lnTo>
                  <a:pt x="2623067" y="1398765"/>
                </a:lnTo>
                <a:lnTo>
                  <a:pt x="2616642" y="1403989"/>
                </a:lnTo>
                <a:lnTo>
                  <a:pt x="2611225" y="1409744"/>
                </a:lnTo>
                <a:lnTo>
                  <a:pt x="2606166" y="1417126"/>
                </a:lnTo>
                <a:lnTo>
                  <a:pt x="2593727" y="1434971"/>
                </a:lnTo>
                <a:lnTo>
                  <a:pt x="2580470" y="1453822"/>
                </a:lnTo>
                <a:lnTo>
                  <a:pt x="2567583" y="1471430"/>
                </a:lnTo>
                <a:lnTo>
                  <a:pt x="2553879" y="1490044"/>
                </a:lnTo>
                <a:lnTo>
                  <a:pt x="2553285" y="1491167"/>
                </a:lnTo>
                <a:lnTo>
                  <a:pt x="2552095" y="1491974"/>
                </a:lnTo>
                <a:lnTo>
                  <a:pt x="2550908" y="1494220"/>
                </a:lnTo>
                <a:lnTo>
                  <a:pt x="2549124" y="1496150"/>
                </a:lnTo>
                <a:lnTo>
                  <a:pt x="2547937" y="1498395"/>
                </a:lnTo>
                <a:lnTo>
                  <a:pt x="2544966" y="1502571"/>
                </a:lnTo>
                <a:lnTo>
                  <a:pt x="2537237" y="1511414"/>
                </a:lnTo>
                <a:lnTo>
                  <a:pt x="2586538" y="1537469"/>
                </a:lnTo>
                <a:lnTo>
                  <a:pt x="2591099" y="1531261"/>
                </a:lnTo>
                <a:lnTo>
                  <a:pt x="2597125" y="1522954"/>
                </a:lnTo>
                <a:lnTo>
                  <a:pt x="2603632" y="1513465"/>
                </a:lnTo>
                <a:lnTo>
                  <a:pt x="2609377" y="1505010"/>
                </a:lnTo>
                <a:lnTo>
                  <a:pt x="2636708" y="1466305"/>
                </a:lnTo>
                <a:lnTo>
                  <a:pt x="2652118" y="1429919"/>
                </a:lnTo>
                <a:lnTo>
                  <a:pt x="2653691" y="1422132"/>
                </a:lnTo>
                <a:lnTo>
                  <a:pt x="2653495" y="1414846"/>
                </a:lnTo>
                <a:lnTo>
                  <a:pt x="2652291" y="1407027"/>
                </a:lnTo>
                <a:lnTo>
                  <a:pt x="2649654" y="1399888"/>
                </a:lnTo>
                <a:lnTo>
                  <a:pt x="2648456" y="13978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Google Shape;4415;p38"/>
          <p:cNvGrpSpPr/>
          <p:nvPr/>
        </p:nvGrpSpPr>
        <p:grpSpPr>
          <a:xfrm>
            <a:off x="571472" y="0"/>
            <a:ext cx="711269" cy="698965"/>
            <a:chOff x="5292798" y="2203763"/>
            <a:chExt cx="711269" cy="698965"/>
          </a:xfrm>
        </p:grpSpPr>
        <p:sp>
          <p:nvSpPr>
            <p:cNvPr id="4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4417;p38"/>
            <p:cNvGrpSpPr/>
            <p:nvPr/>
          </p:nvGrpSpPr>
          <p:grpSpPr>
            <a:xfrm>
              <a:off x="5384809" y="2305404"/>
              <a:ext cx="513699" cy="479647"/>
              <a:chOff x="10769200" y="4610758"/>
              <a:chExt cx="1027358" cy="959279"/>
            </a:xfrm>
          </p:grpSpPr>
          <p:sp>
            <p:nvSpPr>
              <p:cNvPr id="5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" name="Google Shape;4415;p38"/>
          <p:cNvGrpSpPr/>
          <p:nvPr/>
        </p:nvGrpSpPr>
        <p:grpSpPr>
          <a:xfrm>
            <a:off x="714348" y="4500576"/>
            <a:ext cx="500066" cy="484651"/>
            <a:chOff x="5292798" y="2203763"/>
            <a:chExt cx="711269" cy="698965"/>
          </a:xfrm>
        </p:grpSpPr>
        <p:sp>
          <p:nvSpPr>
            <p:cNvPr id="66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" name="Google Shape;4417;p38"/>
            <p:cNvGrpSpPr/>
            <p:nvPr/>
          </p:nvGrpSpPr>
          <p:grpSpPr>
            <a:xfrm>
              <a:off x="5384809" y="2305404"/>
              <a:ext cx="513699" cy="479647"/>
              <a:chOff x="10769200" y="4610758"/>
              <a:chExt cx="1027358" cy="959279"/>
            </a:xfrm>
          </p:grpSpPr>
          <p:sp>
            <p:nvSpPr>
              <p:cNvPr id="68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" name="Google Shape;4415;p38"/>
          <p:cNvGrpSpPr/>
          <p:nvPr/>
        </p:nvGrpSpPr>
        <p:grpSpPr>
          <a:xfrm>
            <a:off x="6500826" y="4429138"/>
            <a:ext cx="642942" cy="556089"/>
            <a:chOff x="5292798" y="2203763"/>
            <a:chExt cx="711269" cy="698965"/>
          </a:xfrm>
        </p:grpSpPr>
        <p:sp>
          <p:nvSpPr>
            <p:cNvPr id="84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" name="Google Shape;4417;p38"/>
            <p:cNvGrpSpPr/>
            <p:nvPr/>
          </p:nvGrpSpPr>
          <p:grpSpPr>
            <a:xfrm>
              <a:off x="5384809" y="2305404"/>
              <a:ext cx="513699" cy="479647"/>
              <a:chOff x="10769200" y="4610758"/>
              <a:chExt cx="1027358" cy="959279"/>
            </a:xfrm>
          </p:grpSpPr>
          <p:sp>
            <p:nvSpPr>
              <p:cNvPr id="86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" name="image46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3240" y="1214428"/>
            <a:ext cx="2464904" cy="1661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" name="image47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43240" y="3000378"/>
            <a:ext cx="264320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45" y="1083538"/>
            <a:ext cx="2377646" cy="3273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1" name="object 7"/>
          <p:cNvSpPr/>
          <p:nvPr/>
        </p:nvSpPr>
        <p:spPr>
          <a:xfrm rot="19468399">
            <a:off x="-38278" y="77022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33" y="284326"/>
            <a:ext cx="3066554" cy="22313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763" y="334380"/>
            <a:ext cx="3273836" cy="22983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24" y="2864020"/>
            <a:ext cx="2926334" cy="21033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38" y="2932422"/>
            <a:ext cx="2987299" cy="21154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-2266"/>
          <a:stretch/>
        </p:blipFill>
        <p:spPr>
          <a:xfrm>
            <a:off x="3416636" y="267191"/>
            <a:ext cx="2310727" cy="25607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20004"/>
          <a:stretch/>
        </p:blipFill>
        <p:spPr>
          <a:xfrm>
            <a:off x="6439947" y="2827974"/>
            <a:ext cx="2531143" cy="2183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486"/>
            <a:ext cx="9144000" cy="5143500"/>
          </a:xfrm>
          <a:prstGeom prst="rect">
            <a:avLst/>
          </a:prstGeom>
          <a:noFill/>
        </p:spPr>
      </p:pic>
      <p:grpSp>
        <p:nvGrpSpPr>
          <p:cNvPr id="4" name="Google Shape;3864;p37"/>
          <p:cNvGrpSpPr/>
          <p:nvPr/>
        </p:nvGrpSpPr>
        <p:grpSpPr>
          <a:xfrm>
            <a:off x="4716014" y="987574"/>
            <a:ext cx="4193078" cy="3493941"/>
            <a:chOff x="15247062" y="3851062"/>
            <a:chExt cx="1835005" cy="1859512"/>
          </a:xfrm>
        </p:grpSpPr>
        <p:sp>
          <p:nvSpPr>
            <p:cNvPr id="5" name="Google Shape;3865;p37"/>
            <p:cNvSpPr/>
            <p:nvPr/>
          </p:nvSpPr>
          <p:spPr>
            <a:xfrm>
              <a:off x="15247062" y="3851062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1817688" algn="l"/>
                </a:tabLst>
              </a:pPr>
              <a:endParaRPr lang="ru-RU" sz="1800" b="1" dirty="0" smtClean="0">
                <a:solidFill>
                  <a:schemeClr val="tx1"/>
                </a:solidFill>
                <a:latin typeface="Segoe Script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Segoe Script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867;p37"/>
            <p:cNvSpPr/>
            <p:nvPr/>
          </p:nvSpPr>
          <p:spPr>
            <a:xfrm>
              <a:off x="15247062" y="3851062"/>
              <a:ext cx="1833185" cy="236594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object 5"/>
          <p:cNvSpPr/>
          <p:nvPr/>
        </p:nvSpPr>
        <p:spPr>
          <a:xfrm>
            <a:off x="785786" y="3857634"/>
            <a:ext cx="500066" cy="623881"/>
          </a:xfrm>
          <a:custGeom>
            <a:avLst/>
            <a:gdLst/>
            <a:ahLst/>
            <a:cxnLst/>
            <a:rect l="l" t="t" r="r" b="b"/>
            <a:pathLst>
              <a:path w="1657350" h="1552575">
                <a:moveTo>
                  <a:pt x="1179609" y="1552580"/>
                </a:moveTo>
                <a:lnTo>
                  <a:pt x="1175775" y="1552580"/>
                </a:lnTo>
                <a:lnTo>
                  <a:pt x="1170895" y="1548420"/>
                </a:lnTo>
                <a:lnTo>
                  <a:pt x="1149315" y="1512941"/>
                </a:lnTo>
                <a:lnTo>
                  <a:pt x="1123378" y="1463594"/>
                </a:lnTo>
                <a:lnTo>
                  <a:pt x="1104228" y="1423950"/>
                </a:lnTo>
                <a:lnTo>
                  <a:pt x="1086254" y="1383785"/>
                </a:lnTo>
                <a:lnTo>
                  <a:pt x="1069457" y="1343166"/>
                </a:lnTo>
                <a:lnTo>
                  <a:pt x="1050499" y="1295977"/>
                </a:lnTo>
                <a:lnTo>
                  <a:pt x="1030970" y="1249039"/>
                </a:lnTo>
                <a:lnTo>
                  <a:pt x="1010938" y="1202313"/>
                </a:lnTo>
                <a:lnTo>
                  <a:pt x="990470" y="1155761"/>
                </a:lnTo>
                <a:lnTo>
                  <a:pt x="969634" y="1109343"/>
                </a:lnTo>
                <a:lnTo>
                  <a:pt x="932027" y="1026990"/>
                </a:lnTo>
                <a:lnTo>
                  <a:pt x="926537" y="1014828"/>
                </a:lnTo>
                <a:lnTo>
                  <a:pt x="927234" y="1014482"/>
                </a:lnTo>
                <a:lnTo>
                  <a:pt x="924794" y="1012401"/>
                </a:lnTo>
                <a:lnTo>
                  <a:pt x="922005" y="1012401"/>
                </a:lnTo>
                <a:lnTo>
                  <a:pt x="920263" y="1015522"/>
                </a:lnTo>
                <a:lnTo>
                  <a:pt x="918520" y="1018989"/>
                </a:lnTo>
                <a:lnTo>
                  <a:pt x="917125" y="1022803"/>
                </a:lnTo>
                <a:lnTo>
                  <a:pt x="907659" y="1043215"/>
                </a:lnTo>
                <a:lnTo>
                  <a:pt x="887027" y="1083261"/>
                </a:lnTo>
                <a:lnTo>
                  <a:pt x="851736" y="1144122"/>
                </a:lnTo>
                <a:lnTo>
                  <a:pt x="826259" y="1184585"/>
                </a:lnTo>
                <a:lnTo>
                  <a:pt x="799594" y="1224265"/>
                </a:lnTo>
                <a:lnTo>
                  <a:pt x="771774" y="1263147"/>
                </a:lnTo>
                <a:lnTo>
                  <a:pt x="742833" y="1301213"/>
                </a:lnTo>
                <a:lnTo>
                  <a:pt x="711156" y="1342056"/>
                </a:lnTo>
                <a:lnTo>
                  <a:pt x="680082" y="1383398"/>
                </a:lnTo>
                <a:lnTo>
                  <a:pt x="649543" y="1425156"/>
                </a:lnTo>
                <a:lnTo>
                  <a:pt x="619473" y="1467247"/>
                </a:lnTo>
                <a:lnTo>
                  <a:pt x="589804" y="1509588"/>
                </a:lnTo>
                <a:lnTo>
                  <a:pt x="586667" y="1513748"/>
                </a:lnTo>
                <a:lnTo>
                  <a:pt x="583878" y="1518256"/>
                </a:lnTo>
                <a:lnTo>
                  <a:pt x="580393" y="1522069"/>
                </a:lnTo>
                <a:lnTo>
                  <a:pt x="578650" y="1524150"/>
                </a:lnTo>
                <a:lnTo>
                  <a:pt x="574467" y="1526923"/>
                </a:lnTo>
                <a:lnTo>
                  <a:pt x="570632" y="1529697"/>
                </a:lnTo>
                <a:lnTo>
                  <a:pt x="565055" y="1528657"/>
                </a:lnTo>
                <a:lnTo>
                  <a:pt x="556689" y="1503347"/>
                </a:lnTo>
                <a:lnTo>
                  <a:pt x="557037" y="1496413"/>
                </a:lnTo>
                <a:lnTo>
                  <a:pt x="564663" y="1426593"/>
                </a:lnTo>
                <a:lnTo>
                  <a:pt x="580393" y="1358074"/>
                </a:lnTo>
                <a:lnTo>
                  <a:pt x="603579" y="1279284"/>
                </a:lnTo>
                <a:lnTo>
                  <a:pt x="611068" y="1253020"/>
                </a:lnTo>
                <a:lnTo>
                  <a:pt x="624420" y="1207243"/>
                </a:lnTo>
                <a:lnTo>
                  <a:pt x="638827" y="1161815"/>
                </a:lnTo>
                <a:lnTo>
                  <a:pt x="654086" y="1116670"/>
                </a:lnTo>
                <a:lnTo>
                  <a:pt x="669998" y="1071742"/>
                </a:lnTo>
                <a:lnTo>
                  <a:pt x="686362" y="1026963"/>
                </a:lnTo>
                <a:lnTo>
                  <a:pt x="738301" y="883424"/>
                </a:lnTo>
                <a:lnTo>
                  <a:pt x="739696" y="879264"/>
                </a:lnTo>
                <a:lnTo>
                  <a:pt x="741439" y="874756"/>
                </a:lnTo>
                <a:lnTo>
                  <a:pt x="742484" y="870596"/>
                </a:lnTo>
                <a:lnTo>
                  <a:pt x="743879" y="867129"/>
                </a:lnTo>
                <a:lnTo>
                  <a:pt x="741787" y="863315"/>
                </a:lnTo>
                <a:lnTo>
                  <a:pt x="738301" y="861928"/>
                </a:lnTo>
                <a:lnTo>
                  <a:pt x="737953" y="861928"/>
                </a:lnTo>
                <a:lnTo>
                  <a:pt x="737604" y="861581"/>
                </a:lnTo>
                <a:lnTo>
                  <a:pt x="737256" y="861581"/>
                </a:lnTo>
                <a:lnTo>
                  <a:pt x="732724" y="860888"/>
                </a:lnTo>
                <a:lnTo>
                  <a:pt x="728192" y="860541"/>
                </a:lnTo>
                <a:lnTo>
                  <a:pt x="675502" y="860601"/>
                </a:lnTo>
                <a:lnTo>
                  <a:pt x="579053" y="860980"/>
                </a:lnTo>
                <a:lnTo>
                  <a:pt x="522876" y="861234"/>
                </a:lnTo>
                <a:lnTo>
                  <a:pt x="519042" y="861581"/>
                </a:lnTo>
                <a:lnTo>
                  <a:pt x="468377" y="864095"/>
                </a:lnTo>
                <a:lnTo>
                  <a:pt x="417778" y="865568"/>
                </a:lnTo>
                <a:lnTo>
                  <a:pt x="367179" y="866262"/>
                </a:lnTo>
                <a:lnTo>
                  <a:pt x="316514" y="866435"/>
                </a:lnTo>
                <a:lnTo>
                  <a:pt x="25795" y="866435"/>
                </a:lnTo>
                <a:lnTo>
                  <a:pt x="348" y="856380"/>
                </a:lnTo>
                <a:lnTo>
                  <a:pt x="0" y="853607"/>
                </a:lnTo>
                <a:lnTo>
                  <a:pt x="1045" y="850833"/>
                </a:lnTo>
                <a:lnTo>
                  <a:pt x="3485" y="849446"/>
                </a:lnTo>
                <a:lnTo>
                  <a:pt x="8366" y="846326"/>
                </a:lnTo>
                <a:lnTo>
                  <a:pt x="74597" y="821016"/>
                </a:lnTo>
                <a:lnTo>
                  <a:pt x="122685" y="804000"/>
                </a:lnTo>
                <a:lnTo>
                  <a:pt x="171198" y="788121"/>
                </a:lnTo>
                <a:lnTo>
                  <a:pt x="220038" y="773088"/>
                </a:lnTo>
                <a:lnTo>
                  <a:pt x="269107" y="758607"/>
                </a:lnTo>
                <a:lnTo>
                  <a:pt x="408540" y="718042"/>
                </a:lnTo>
                <a:lnTo>
                  <a:pt x="455294" y="706037"/>
                </a:lnTo>
                <a:lnTo>
                  <a:pt x="502310" y="695852"/>
                </a:lnTo>
                <a:lnTo>
                  <a:pt x="570807" y="682244"/>
                </a:lnTo>
                <a:lnTo>
                  <a:pt x="639303" y="669155"/>
                </a:lnTo>
                <a:lnTo>
                  <a:pt x="714598" y="655634"/>
                </a:lnTo>
                <a:lnTo>
                  <a:pt x="720175" y="654593"/>
                </a:lnTo>
                <a:lnTo>
                  <a:pt x="726450" y="654247"/>
                </a:lnTo>
                <a:lnTo>
                  <a:pt x="731678" y="650433"/>
                </a:lnTo>
                <a:lnTo>
                  <a:pt x="730633" y="646619"/>
                </a:lnTo>
                <a:lnTo>
                  <a:pt x="729935" y="642805"/>
                </a:lnTo>
                <a:lnTo>
                  <a:pt x="717691" y="603540"/>
                </a:lnTo>
                <a:lnTo>
                  <a:pt x="671853" y="479763"/>
                </a:lnTo>
                <a:lnTo>
                  <a:pt x="654843" y="435503"/>
                </a:lnTo>
                <a:lnTo>
                  <a:pt x="637212" y="391438"/>
                </a:lnTo>
                <a:lnTo>
                  <a:pt x="631929" y="377272"/>
                </a:lnTo>
                <a:lnTo>
                  <a:pt x="619086" y="333538"/>
                </a:lnTo>
                <a:lnTo>
                  <a:pt x="617691" y="324523"/>
                </a:lnTo>
                <a:lnTo>
                  <a:pt x="617691" y="315162"/>
                </a:lnTo>
                <a:lnTo>
                  <a:pt x="621874" y="311695"/>
                </a:lnTo>
                <a:lnTo>
                  <a:pt x="627800" y="311695"/>
                </a:lnTo>
                <a:lnTo>
                  <a:pt x="629543" y="312041"/>
                </a:lnTo>
                <a:lnTo>
                  <a:pt x="630589" y="313081"/>
                </a:lnTo>
                <a:lnTo>
                  <a:pt x="636166" y="316549"/>
                </a:lnTo>
                <a:lnTo>
                  <a:pt x="638258" y="318976"/>
                </a:lnTo>
                <a:lnTo>
                  <a:pt x="644516" y="325276"/>
                </a:lnTo>
                <a:lnTo>
                  <a:pt x="650676" y="331674"/>
                </a:lnTo>
                <a:lnTo>
                  <a:pt x="687887" y="375533"/>
                </a:lnTo>
                <a:lnTo>
                  <a:pt x="713203" y="406694"/>
                </a:lnTo>
                <a:lnTo>
                  <a:pt x="748498" y="453760"/>
                </a:lnTo>
                <a:lnTo>
                  <a:pt x="781177" y="502386"/>
                </a:lnTo>
                <a:lnTo>
                  <a:pt x="794625" y="523395"/>
                </a:lnTo>
                <a:lnTo>
                  <a:pt x="838694" y="591145"/>
                </a:lnTo>
                <a:lnTo>
                  <a:pt x="842180" y="595999"/>
                </a:lnTo>
                <a:lnTo>
                  <a:pt x="846014" y="600506"/>
                </a:lnTo>
                <a:lnTo>
                  <a:pt x="846711" y="601546"/>
                </a:lnTo>
                <a:lnTo>
                  <a:pt x="848106" y="601893"/>
                </a:lnTo>
                <a:lnTo>
                  <a:pt x="849151" y="601893"/>
                </a:lnTo>
                <a:lnTo>
                  <a:pt x="854189" y="557254"/>
                </a:lnTo>
                <a:lnTo>
                  <a:pt x="856466" y="500566"/>
                </a:lnTo>
                <a:lnTo>
                  <a:pt x="857866" y="472222"/>
                </a:lnTo>
                <a:lnTo>
                  <a:pt x="862327" y="416835"/>
                </a:lnTo>
                <a:lnTo>
                  <a:pt x="866346" y="377516"/>
                </a:lnTo>
                <a:lnTo>
                  <a:pt x="873552" y="314815"/>
                </a:lnTo>
                <a:lnTo>
                  <a:pt x="881221" y="259731"/>
                </a:lnTo>
                <a:lnTo>
                  <a:pt x="890981" y="204907"/>
                </a:lnTo>
                <a:lnTo>
                  <a:pt x="899729" y="160956"/>
                </a:lnTo>
                <a:lnTo>
                  <a:pt x="908672" y="116972"/>
                </a:lnTo>
                <a:lnTo>
                  <a:pt x="926886" y="28777"/>
                </a:lnTo>
                <a:lnTo>
                  <a:pt x="927931" y="24269"/>
                </a:lnTo>
                <a:lnTo>
                  <a:pt x="928280" y="19762"/>
                </a:lnTo>
                <a:lnTo>
                  <a:pt x="939435" y="0"/>
                </a:lnTo>
                <a:lnTo>
                  <a:pt x="943269" y="0"/>
                </a:lnTo>
                <a:lnTo>
                  <a:pt x="947104" y="2426"/>
                </a:lnTo>
                <a:lnTo>
                  <a:pt x="948498" y="6240"/>
                </a:lnTo>
                <a:lnTo>
                  <a:pt x="949892" y="9707"/>
                </a:lnTo>
                <a:lnTo>
                  <a:pt x="955470" y="48539"/>
                </a:lnTo>
                <a:lnTo>
                  <a:pt x="956891" y="74483"/>
                </a:lnTo>
                <a:lnTo>
                  <a:pt x="961744" y="151860"/>
                </a:lnTo>
                <a:lnTo>
                  <a:pt x="962093" y="160181"/>
                </a:lnTo>
                <a:lnTo>
                  <a:pt x="962790" y="168849"/>
                </a:lnTo>
                <a:lnTo>
                  <a:pt x="962790" y="177170"/>
                </a:lnTo>
                <a:lnTo>
                  <a:pt x="964446" y="243566"/>
                </a:lnTo>
                <a:lnTo>
                  <a:pt x="967670" y="309961"/>
                </a:lnTo>
                <a:lnTo>
                  <a:pt x="972131" y="366908"/>
                </a:lnTo>
                <a:lnTo>
                  <a:pt x="977523" y="419435"/>
                </a:lnTo>
                <a:lnTo>
                  <a:pt x="995557" y="560634"/>
                </a:lnTo>
                <a:lnTo>
                  <a:pt x="995557" y="565835"/>
                </a:lnTo>
                <a:lnTo>
                  <a:pt x="996951" y="571036"/>
                </a:lnTo>
                <a:lnTo>
                  <a:pt x="999740" y="575543"/>
                </a:lnTo>
                <a:lnTo>
                  <a:pt x="1001134" y="574849"/>
                </a:lnTo>
                <a:lnTo>
                  <a:pt x="1002528" y="574849"/>
                </a:lnTo>
                <a:lnTo>
                  <a:pt x="1006712" y="568262"/>
                </a:lnTo>
                <a:lnTo>
                  <a:pt x="1008106" y="565488"/>
                </a:lnTo>
                <a:lnTo>
                  <a:pt x="1026668" y="533287"/>
                </a:lnTo>
                <a:lnTo>
                  <a:pt x="1072970" y="458267"/>
                </a:lnTo>
                <a:lnTo>
                  <a:pt x="1100933" y="415708"/>
                </a:lnTo>
                <a:lnTo>
                  <a:pt x="1129631" y="373669"/>
                </a:lnTo>
                <a:lnTo>
                  <a:pt x="1159056" y="332151"/>
                </a:lnTo>
                <a:lnTo>
                  <a:pt x="1189197" y="291152"/>
                </a:lnTo>
                <a:lnTo>
                  <a:pt x="1220045" y="250673"/>
                </a:lnTo>
                <a:lnTo>
                  <a:pt x="1261483" y="197236"/>
                </a:lnTo>
                <a:lnTo>
                  <a:pt x="1282153" y="170469"/>
                </a:lnTo>
                <a:lnTo>
                  <a:pt x="1302660" y="143539"/>
                </a:lnTo>
                <a:lnTo>
                  <a:pt x="1318172" y="122676"/>
                </a:lnTo>
                <a:lnTo>
                  <a:pt x="1333422" y="101717"/>
                </a:lnTo>
                <a:lnTo>
                  <a:pt x="1363662" y="59634"/>
                </a:lnTo>
                <a:lnTo>
                  <a:pt x="1366451" y="55820"/>
                </a:lnTo>
                <a:lnTo>
                  <a:pt x="1369239" y="52353"/>
                </a:lnTo>
                <a:lnTo>
                  <a:pt x="1372377" y="49233"/>
                </a:lnTo>
                <a:lnTo>
                  <a:pt x="1374120" y="47153"/>
                </a:lnTo>
                <a:lnTo>
                  <a:pt x="1376908" y="46459"/>
                </a:lnTo>
                <a:lnTo>
                  <a:pt x="1379697" y="47499"/>
                </a:lnTo>
                <a:lnTo>
                  <a:pt x="1382834" y="48886"/>
                </a:lnTo>
                <a:lnTo>
                  <a:pt x="1384926" y="51660"/>
                </a:lnTo>
                <a:lnTo>
                  <a:pt x="1384926" y="57207"/>
                </a:lnTo>
                <a:lnTo>
                  <a:pt x="1384577" y="58941"/>
                </a:lnTo>
                <a:lnTo>
                  <a:pt x="1381788" y="65528"/>
                </a:lnTo>
                <a:lnTo>
                  <a:pt x="1358064" y="113771"/>
                </a:lnTo>
                <a:lnTo>
                  <a:pt x="1335691" y="160103"/>
                </a:lnTo>
                <a:lnTo>
                  <a:pt x="1313543" y="206563"/>
                </a:lnTo>
                <a:lnTo>
                  <a:pt x="1291542" y="253107"/>
                </a:lnTo>
                <a:lnTo>
                  <a:pt x="1247661" y="346281"/>
                </a:lnTo>
                <a:lnTo>
                  <a:pt x="1225623" y="392825"/>
                </a:lnTo>
                <a:lnTo>
                  <a:pt x="1202305" y="441717"/>
                </a:lnTo>
                <a:lnTo>
                  <a:pt x="1179093" y="490637"/>
                </a:lnTo>
                <a:lnTo>
                  <a:pt x="1156036" y="539615"/>
                </a:lnTo>
                <a:lnTo>
                  <a:pt x="1133183" y="588679"/>
                </a:lnTo>
                <a:lnTo>
                  <a:pt x="1110582" y="637860"/>
                </a:lnTo>
                <a:lnTo>
                  <a:pt x="1088280" y="687185"/>
                </a:lnTo>
                <a:lnTo>
                  <a:pt x="1085840" y="692732"/>
                </a:lnTo>
                <a:lnTo>
                  <a:pt x="1079914" y="697586"/>
                </a:lnTo>
                <a:lnTo>
                  <a:pt x="1083400" y="704867"/>
                </a:lnTo>
                <a:lnTo>
                  <a:pt x="1089326" y="705907"/>
                </a:lnTo>
                <a:lnTo>
                  <a:pt x="1094555" y="702787"/>
                </a:lnTo>
                <a:lnTo>
                  <a:pt x="1099784" y="700706"/>
                </a:lnTo>
                <a:lnTo>
                  <a:pt x="1159914" y="679297"/>
                </a:lnTo>
                <a:lnTo>
                  <a:pt x="1220045" y="658407"/>
                </a:lnTo>
                <a:lnTo>
                  <a:pt x="1277257" y="640508"/>
                </a:lnTo>
                <a:lnTo>
                  <a:pt x="1334730" y="623389"/>
                </a:lnTo>
                <a:lnTo>
                  <a:pt x="1380607" y="608849"/>
                </a:lnTo>
                <a:lnTo>
                  <a:pt x="1426189" y="593399"/>
                </a:lnTo>
                <a:lnTo>
                  <a:pt x="1471445" y="577168"/>
                </a:lnTo>
                <a:lnTo>
                  <a:pt x="1516342" y="560288"/>
                </a:lnTo>
                <a:lnTo>
                  <a:pt x="1563967" y="542128"/>
                </a:lnTo>
                <a:lnTo>
                  <a:pt x="1587862" y="533130"/>
                </a:lnTo>
                <a:lnTo>
                  <a:pt x="1611854" y="524229"/>
                </a:lnTo>
                <a:lnTo>
                  <a:pt x="1619174" y="521456"/>
                </a:lnTo>
                <a:lnTo>
                  <a:pt x="1626495" y="519029"/>
                </a:lnTo>
                <a:lnTo>
                  <a:pt x="1634164" y="516602"/>
                </a:lnTo>
                <a:lnTo>
                  <a:pt x="1637998" y="515562"/>
                </a:lnTo>
                <a:lnTo>
                  <a:pt x="1641832" y="515215"/>
                </a:lnTo>
                <a:lnTo>
                  <a:pt x="1645667" y="515215"/>
                </a:lnTo>
                <a:lnTo>
                  <a:pt x="1652639" y="514868"/>
                </a:lnTo>
                <a:lnTo>
                  <a:pt x="1657170" y="523189"/>
                </a:lnTo>
                <a:lnTo>
                  <a:pt x="1655079" y="529083"/>
                </a:lnTo>
                <a:lnTo>
                  <a:pt x="1652290" y="536364"/>
                </a:lnTo>
                <a:lnTo>
                  <a:pt x="1647410" y="542952"/>
                </a:lnTo>
                <a:lnTo>
                  <a:pt x="1641484" y="547806"/>
                </a:lnTo>
                <a:lnTo>
                  <a:pt x="1618739" y="568089"/>
                </a:lnTo>
                <a:lnTo>
                  <a:pt x="1562148" y="612381"/>
                </a:lnTo>
                <a:lnTo>
                  <a:pt x="1528630" y="637171"/>
                </a:lnTo>
                <a:lnTo>
                  <a:pt x="1461266" y="686491"/>
                </a:lnTo>
                <a:lnTo>
                  <a:pt x="1420525" y="713751"/>
                </a:lnTo>
                <a:lnTo>
                  <a:pt x="1377954" y="738151"/>
                </a:lnTo>
                <a:lnTo>
                  <a:pt x="1290895" y="784519"/>
                </a:lnTo>
                <a:lnTo>
                  <a:pt x="1238945" y="812034"/>
                </a:lnTo>
                <a:lnTo>
                  <a:pt x="1216211" y="824656"/>
                </a:lnTo>
                <a:lnTo>
                  <a:pt x="1171592" y="851526"/>
                </a:lnTo>
                <a:lnTo>
                  <a:pt x="1156254" y="864702"/>
                </a:lnTo>
                <a:lnTo>
                  <a:pt x="1158694" y="870249"/>
                </a:lnTo>
                <a:lnTo>
                  <a:pt x="1209684" y="925800"/>
                </a:lnTo>
                <a:lnTo>
                  <a:pt x="1244000" y="960839"/>
                </a:lnTo>
                <a:lnTo>
                  <a:pt x="1278429" y="995763"/>
                </a:lnTo>
                <a:lnTo>
                  <a:pt x="1313030" y="1030517"/>
                </a:lnTo>
                <a:lnTo>
                  <a:pt x="1347860" y="1065043"/>
                </a:lnTo>
                <a:lnTo>
                  <a:pt x="1382976" y="1099285"/>
                </a:lnTo>
                <a:lnTo>
                  <a:pt x="1418435" y="1133186"/>
                </a:lnTo>
                <a:lnTo>
                  <a:pt x="1476560" y="1187491"/>
                </a:lnTo>
                <a:lnTo>
                  <a:pt x="1498564" y="1208294"/>
                </a:lnTo>
                <a:lnTo>
                  <a:pt x="1512508" y="1222163"/>
                </a:lnTo>
                <a:lnTo>
                  <a:pt x="1513553" y="1223896"/>
                </a:lnTo>
                <a:lnTo>
                  <a:pt x="1514251" y="1225630"/>
                </a:lnTo>
                <a:lnTo>
                  <a:pt x="1515645" y="1228750"/>
                </a:lnTo>
                <a:lnTo>
                  <a:pt x="1515296" y="1232217"/>
                </a:lnTo>
                <a:lnTo>
                  <a:pt x="1513902" y="1234991"/>
                </a:lnTo>
                <a:lnTo>
                  <a:pt x="1512159" y="1238112"/>
                </a:lnTo>
                <a:lnTo>
                  <a:pt x="1509022" y="1239498"/>
                </a:lnTo>
                <a:lnTo>
                  <a:pt x="1505536" y="1239152"/>
                </a:lnTo>
                <a:lnTo>
                  <a:pt x="1479392" y="1231177"/>
                </a:lnTo>
                <a:lnTo>
                  <a:pt x="1473815" y="1228750"/>
                </a:lnTo>
                <a:lnTo>
                  <a:pt x="1442894" y="1214757"/>
                </a:lnTo>
                <a:lnTo>
                  <a:pt x="1411810" y="1201317"/>
                </a:lnTo>
                <a:lnTo>
                  <a:pt x="1380530" y="1188331"/>
                </a:lnTo>
                <a:lnTo>
                  <a:pt x="1349021" y="1175703"/>
                </a:lnTo>
                <a:lnTo>
                  <a:pt x="1318177" y="1162902"/>
                </a:lnTo>
                <a:lnTo>
                  <a:pt x="1287888" y="1148963"/>
                </a:lnTo>
                <a:lnTo>
                  <a:pt x="1258188" y="1133919"/>
                </a:lnTo>
                <a:lnTo>
                  <a:pt x="1229108" y="1117802"/>
                </a:lnTo>
                <a:lnTo>
                  <a:pt x="1150633" y="1073119"/>
                </a:lnTo>
                <a:lnTo>
                  <a:pt x="1111314" y="1050859"/>
                </a:lnTo>
                <a:lnTo>
                  <a:pt x="1066319" y="1025576"/>
                </a:lnTo>
                <a:lnTo>
                  <a:pt x="1054468" y="1019336"/>
                </a:lnTo>
                <a:lnTo>
                  <a:pt x="1053422" y="1018989"/>
                </a:lnTo>
                <a:lnTo>
                  <a:pt x="1052027" y="1019336"/>
                </a:lnTo>
                <a:lnTo>
                  <a:pt x="1050982" y="1020029"/>
                </a:lnTo>
                <a:lnTo>
                  <a:pt x="1050285" y="1021069"/>
                </a:lnTo>
                <a:lnTo>
                  <a:pt x="1049936" y="1022109"/>
                </a:lnTo>
                <a:lnTo>
                  <a:pt x="1049936" y="1023496"/>
                </a:lnTo>
                <a:lnTo>
                  <a:pt x="1051330" y="1028003"/>
                </a:lnTo>
                <a:lnTo>
                  <a:pt x="1052725" y="1032164"/>
                </a:lnTo>
                <a:lnTo>
                  <a:pt x="1054468" y="1036325"/>
                </a:lnTo>
                <a:lnTo>
                  <a:pt x="1064664" y="1062214"/>
                </a:lnTo>
                <a:lnTo>
                  <a:pt x="1082240" y="1109476"/>
                </a:lnTo>
                <a:lnTo>
                  <a:pt x="1094947" y="1148443"/>
                </a:lnTo>
                <a:lnTo>
                  <a:pt x="1106151" y="1187865"/>
                </a:lnTo>
                <a:lnTo>
                  <a:pt x="1115818" y="1227710"/>
                </a:lnTo>
                <a:lnTo>
                  <a:pt x="1124642" y="1267241"/>
                </a:lnTo>
                <a:lnTo>
                  <a:pt x="1133335" y="1306804"/>
                </a:lnTo>
                <a:lnTo>
                  <a:pt x="1141897" y="1346432"/>
                </a:lnTo>
                <a:lnTo>
                  <a:pt x="1158264" y="1423858"/>
                </a:lnTo>
                <a:lnTo>
                  <a:pt x="1166494" y="1461525"/>
                </a:lnTo>
                <a:lnTo>
                  <a:pt x="1175181" y="1499127"/>
                </a:lnTo>
                <a:lnTo>
                  <a:pt x="1184490" y="1536631"/>
                </a:lnTo>
                <a:lnTo>
                  <a:pt x="1185187" y="1539058"/>
                </a:lnTo>
                <a:lnTo>
                  <a:pt x="1186233" y="1547033"/>
                </a:lnTo>
                <a:lnTo>
                  <a:pt x="1184838" y="1549460"/>
                </a:lnTo>
                <a:lnTo>
                  <a:pt x="1182398" y="1550847"/>
                </a:lnTo>
                <a:lnTo>
                  <a:pt x="1179609" y="1552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4000496" y="285734"/>
            <a:ext cx="500066" cy="623881"/>
          </a:xfrm>
          <a:custGeom>
            <a:avLst/>
            <a:gdLst/>
            <a:ahLst/>
            <a:cxnLst/>
            <a:rect l="l" t="t" r="r" b="b"/>
            <a:pathLst>
              <a:path w="1657350" h="1552575">
                <a:moveTo>
                  <a:pt x="1179609" y="1552580"/>
                </a:moveTo>
                <a:lnTo>
                  <a:pt x="1175775" y="1552580"/>
                </a:lnTo>
                <a:lnTo>
                  <a:pt x="1170895" y="1548420"/>
                </a:lnTo>
                <a:lnTo>
                  <a:pt x="1149315" y="1512941"/>
                </a:lnTo>
                <a:lnTo>
                  <a:pt x="1123378" y="1463594"/>
                </a:lnTo>
                <a:lnTo>
                  <a:pt x="1104228" y="1423950"/>
                </a:lnTo>
                <a:lnTo>
                  <a:pt x="1086254" y="1383785"/>
                </a:lnTo>
                <a:lnTo>
                  <a:pt x="1069457" y="1343166"/>
                </a:lnTo>
                <a:lnTo>
                  <a:pt x="1050499" y="1295977"/>
                </a:lnTo>
                <a:lnTo>
                  <a:pt x="1030970" y="1249039"/>
                </a:lnTo>
                <a:lnTo>
                  <a:pt x="1010938" y="1202313"/>
                </a:lnTo>
                <a:lnTo>
                  <a:pt x="990470" y="1155761"/>
                </a:lnTo>
                <a:lnTo>
                  <a:pt x="969634" y="1109343"/>
                </a:lnTo>
                <a:lnTo>
                  <a:pt x="932027" y="1026990"/>
                </a:lnTo>
                <a:lnTo>
                  <a:pt x="926537" y="1014828"/>
                </a:lnTo>
                <a:lnTo>
                  <a:pt x="927234" y="1014482"/>
                </a:lnTo>
                <a:lnTo>
                  <a:pt x="924794" y="1012401"/>
                </a:lnTo>
                <a:lnTo>
                  <a:pt x="922005" y="1012401"/>
                </a:lnTo>
                <a:lnTo>
                  <a:pt x="920263" y="1015522"/>
                </a:lnTo>
                <a:lnTo>
                  <a:pt x="918520" y="1018989"/>
                </a:lnTo>
                <a:lnTo>
                  <a:pt x="917125" y="1022803"/>
                </a:lnTo>
                <a:lnTo>
                  <a:pt x="907659" y="1043215"/>
                </a:lnTo>
                <a:lnTo>
                  <a:pt x="887027" y="1083261"/>
                </a:lnTo>
                <a:lnTo>
                  <a:pt x="851736" y="1144122"/>
                </a:lnTo>
                <a:lnTo>
                  <a:pt x="826259" y="1184585"/>
                </a:lnTo>
                <a:lnTo>
                  <a:pt x="799594" y="1224265"/>
                </a:lnTo>
                <a:lnTo>
                  <a:pt x="771774" y="1263147"/>
                </a:lnTo>
                <a:lnTo>
                  <a:pt x="742833" y="1301213"/>
                </a:lnTo>
                <a:lnTo>
                  <a:pt x="711156" y="1342056"/>
                </a:lnTo>
                <a:lnTo>
                  <a:pt x="680082" y="1383398"/>
                </a:lnTo>
                <a:lnTo>
                  <a:pt x="649543" y="1425156"/>
                </a:lnTo>
                <a:lnTo>
                  <a:pt x="619473" y="1467247"/>
                </a:lnTo>
                <a:lnTo>
                  <a:pt x="589804" y="1509588"/>
                </a:lnTo>
                <a:lnTo>
                  <a:pt x="586667" y="1513748"/>
                </a:lnTo>
                <a:lnTo>
                  <a:pt x="583878" y="1518256"/>
                </a:lnTo>
                <a:lnTo>
                  <a:pt x="580393" y="1522069"/>
                </a:lnTo>
                <a:lnTo>
                  <a:pt x="578650" y="1524150"/>
                </a:lnTo>
                <a:lnTo>
                  <a:pt x="574467" y="1526923"/>
                </a:lnTo>
                <a:lnTo>
                  <a:pt x="570632" y="1529697"/>
                </a:lnTo>
                <a:lnTo>
                  <a:pt x="565055" y="1528657"/>
                </a:lnTo>
                <a:lnTo>
                  <a:pt x="556689" y="1503347"/>
                </a:lnTo>
                <a:lnTo>
                  <a:pt x="557037" y="1496413"/>
                </a:lnTo>
                <a:lnTo>
                  <a:pt x="564663" y="1426593"/>
                </a:lnTo>
                <a:lnTo>
                  <a:pt x="580393" y="1358074"/>
                </a:lnTo>
                <a:lnTo>
                  <a:pt x="603579" y="1279284"/>
                </a:lnTo>
                <a:lnTo>
                  <a:pt x="611068" y="1253020"/>
                </a:lnTo>
                <a:lnTo>
                  <a:pt x="624420" y="1207243"/>
                </a:lnTo>
                <a:lnTo>
                  <a:pt x="638827" y="1161815"/>
                </a:lnTo>
                <a:lnTo>
                  <a:pt x="654086" y="1116670"/>
                </a:lnTo>
                <a:lnTo>
                  <a:pt x="669998" y="1071742"/>
                </a:lnTo>
                <a:lnTo>
                  <a:pt x="686362" y="1026963"/>
                </a:lnTo>
                <a:lnTo>
                  <a:pt x="738301" y="883424"/>
                </a:lnTo>
                <a:lnTo>
                  <a:pt x="739696" y="879264"/>
                </a:lnTo>
                <a:lnTo>
                  <a:pt x="741439" y="874756"/>
                </a:lnTo>
                <a:lnTo>
                  <a:pt x="742484" y="870596"/>
                </a:lnTo>
                <a:lnTo>
                  <a:pt x="743879" y="867129"/>
                </a:lnTo>
                <a:lnTo>
                  <a:pt x="741787" y="863315"/>
                </a:lnTo>
                <a:lnTo>
                  <a:pt x="738301" y="861928"/>
                </a:lnTo>
                <a:lnTo>
                  <a:pt x="737953" y="861928"/>
                </a:lnTo>
                <a:lnTo>
                  <a:pt x="737604" y="861581"/>
                </a:lnTo>
                <a:lnTo>
                  <a:pt x="737256" y="861581"/>
                </a:lnTo>
                <a:lnTo>
                  <a:pt x="732724" y="860888"/>
                </a:lnTo>
                <a:lnTo>
                  <a:pt x="728192" y="860541"/>
                </a:lnTo>
                <a:lnTo>
                  <a:pt x="675502" y="860601"/>
                </a:lnTo>
                <a:lnTo>
                  <a:pt x="579053" y="860980"/>
                </a:lnTo>
                <a:lnTo>
                  <a:pt x="522876" y="861234"/>
                </a:lnTo>
                <a:lnTo>
                  <a:pt x="519042" y="861581"/>
                </a:lnTo>
                <a:lnTo>
                  <a:pt x="468377" y="864095"/>
                </a:lnTo>
                <a:lnTo>
                  <a:pt x="417778" y="865568"/>
                </a:lnTo>
                <a:lnTo>
                  <a:pt x="367179" y="866262"/>
                </a:lnTo>
                <a:lnTo>
                  <a:pt x="316514" y="866435"/>
                </a:lnTo>
                <a:lnTo>
                  <a:pt x="25795" y="866435"/>
                </a:lnTo>
                <a:lnTo>
                  <a:pt x="348" y="856380"/>
                </a:lnTo>
                <a:lnTo>
                  <a:pt x="0" y="853607"/>
                </a:lnTo>
                <a:lnTo>
                  <a:pt x="1045" y="850833"/>
                </a:lnTo>
                <a:lnTo>
                  <a:pt x="3485" y="849446"/>
                </a:lnTo>
                <a:lnTo>
                  <a:pt x="8366" y="846326"/>
                </a:lnTo>
                <a:lnTo>
                  <a:pt x="74597" y="821016"/>
                </a:lnTo>
                <a:lnTo>
                  <a:pt x="122685" y="804000"/>
                </a:lnTo>
                <a:lnTo>
                  <a:pt x="171198" y="788121"/>
                </a:lnTo>
                <a:lnTo>
                  <a:pt x="220038" y="773088"/>
                </a:lnTo>
                <a:lnTo>
                  <a:pt x="269107" y="758607"/>
                </a:lnTo>
                <a:lnTo>
                  <a:pt x="408540" y="718042"/>
                </a:lnTo>
                <a:lnTo>
                  <a:pt x="455294" y="706037"/>
                </a:lnTo>
                <a:lnTo>
                  <a:pt x="502310" y="695852"/>
                </a:lnTo>
                <a:lnTo>
                  <a:pt x="570807" y="682244"/>
                </a:lnTo>
                <a:lnTo>
                  <a:pt x="639303" y="669155"/>
                </a:lnTo>
                <a:lnTo>
                  <a:pt x="714598" y="655634"/>
                </a:lnTo>
                <a:lnTo>
                  <a:pt x="720175" y="654593"/>
                </a:lnTo>
                <a:lnTo>
                  <a:pt x="726450" y="654247"/>
                </a:lnTo>
                <a:lnTo>
                  <a:pt x="731678" y="650433"/>
                </a:lnTo>
                <a:lnTo>
                  <a:pt x="730633" y="646619"/>
                </a:lnTo>
                <a:lnTo>
                  <a:pt x="729935" y="642805"/>
                </a:lnTo>
                <a:lnTo>
                  <a:pt x="717691" y="603540"/>
                </a:lnTo>
                <a:lnTo>
                  <a:pt x="671853" y="479763"/>
                </a:lnTo>
                <a:lnTo>
                  <a:pt x="654843" y="435503"/>
                </a:lnTo>
                <a:lnTo>
                  <a:pt x="637212" y="391438"/>
                </a:lnTo>
                <a:lnTo>
                  <a:pt x="631929" y="377272"/>
                </a:lnTo>
                <a:lnTo>
                  <a:pt x="619086" y="333538"/>
                </a:lnTo>
                <a:lnTo>
                  <a:pt x="617691" y="324523"/>
                </a:lnTo>
                <a:lnTo>
                  <a:pt x="617691" y="315162"/>
                </a:lnTo>
                <a:lnTo>
                  <a:pt x="621874" y="311695"/>
                </a:lnTo>
                <a:lnTo>
                  <a:pt x="627800" y="311695"/>
                </a:lnTo>
                <a:lnTo>
                  <a:pt x="629543" y="312041"/>
                </a:lnTo>
                <a:lnTo>
                  <a:pt x="630589" y="313081"/>
                </a:lnTo>
                <a:lnTo>
                  <a:pt x="636166" y="316549"/>
                </a:lnTo>
                <a:lnTo>
                  <a:pt x="638258" y="318976"/>
                </a:lnTo>
                <a:lnTo>
                  <a:pt x="644516" y="325276"/>
                </a:lnTo>
                <a:lnTo>
                  <a:pt x="650676" y="331674"/>
                </a:lnTo>
                <a:lnTo>
                  <a:pt x="687887" y="375533"/>
                </a:lnTo>
                <a:lnTo>
                  <a:pt x="713203" y="406694"/>
                </a:lnTo>
                <a:lnTo>
                  <a:pt x="748498" y="453760"/>
                </a:lnTo>
                <a:lnTo>
                  <a:pt x="781177" y="502386"/>
                </a:lnTo>
                <a:lnTo>
                  <a:pt x="794625" y="523395"/>
                </a:lnTo>
                <a:lnTo>
                  <a:pt x="838694" y="591145"/>
                </a:lnTo>
                <a:lnTo>
                  <a:pt x="842180" y="595999"/>
                </a:lnTo>
                <a:lnTo>
                  <a:pt x="846014" y="600506"/>
                </a:lnTo>
                <a:lnTo>
                  <a:pt x="846711" y="601546"/>
                </a:lnTo>
                <a:lnTo>
                  <a:pt x="848106" y="601893"/>
                </a:lnTo>
                <a:lnTo>
                  <a:pt x="849151" y="601893"/>
                </a:lnTo>
                <a:lnTo>
                  <a:pt x="854189" y="557254"/>
                </a:lnTo>
                <a:lnTo>
                  <a:pt x="856466" y="500566"/>
                </a:lnTo>
                <a:lnTo>
                  <a:pt x="857866" y="472222"/>
                </a:lnTo>
                <a:lnTo>
                  <a:pt x="862327" y="416835"/>
                </a:lnTo>
                <a:lnTo>
                  <a:pt x="866346" y="377516"/>
                </a:lnTo>
                <a:lnTo>
                  <a:pt x="873552" y="314815"/>
                </a:lnTo>
                <a:lnTo>
                  <a:pt x="881221" y="259731"/>
                </a:lnTo>
                <a:lnTo>
                  <a:pt x="890981" y="204907"/>
                </a:lnTo>
                <a:lnTo>
                  <a:pt x="899729" y="160956"/>
                </a:lnTo>
                <a:lnTo>
                  <a:pt x="908672" y="116972"/>
                </a:lnTo>
                <a:lnTo>
                  <a:pt x="926886" y="28777"/>
                </a:lnTo>
                <a:lnTo>
                  <a:pt x="927931" y="24269"/>
                </a:lnTo>
                <a:lnTo>
                  <a:pt x="928280" y="19762"/>
                </a:lnTo>
                <a:lnTo>
                  <a:pt x="939435" y="0"/>
                </a:lnTo>
                <a:lnTo>
                  <a:pt x="943269" y="0"/>
                </a:lnTo>
                <a:lnTo>
                  <a:pt x="947104" y="2426"/>
                </a:lnTo>
                <a:lnTo>
                  <a:pt x="948498" y="6240"/>
                </a:lnTo>
                <a:lnTo>
                  <a:pt x="949892" y="9707"/>
                </a:lnTo>
                <a:lnTo>
                  <a:pt x="955470" y="48539"/>
                </a:lnTo>
                <a:lnTo>
                  <a:pt x="956891" y="74483"/>
                </a:lnTo>
                <a:lnTo>
                  <a:pt x="961744" y="151860"/>
                </a:lnTo>
                <a:lnTo>
                  <a:pt x="962093" y="160181"/>
                </a:lnTo>
                <a:lnTo>
                  <a:pt x="962790" y="168849"/>
                </a:lnTo>
                <a:lnTo>
                  <a:pt x="962790" y="177170"/>
                </a:lnTo>
                <a:lnTo>
                  <a:pt x="964446" y="243566"/>
                </a:lnTo>
                <a:lnTo>
                  <a:pt x="967670" y="309961"/>
                </a:lnTo>
                <a:lnTo>
                  <a:pt x="972131" y="366908"/>
                </a:lnTo>
                <a:lnTo>
                  <a:pt x="977523" y="419435"/>
                </a:lnTo>
                <a:lnTo>
                  <a:pt x="995557" y="560634"/>
                </a:lnTo>
                <a:lnTo>
                  <a:pt x="995557" y="565835"/>
                </a:lnTo>
                <a:lnTo>
                  <a:pt x="996951" y="571036"/>
                </a:lnTo>
                <a:lnTo>
                  <a:pt x="999740" y="575543"/>
                </a:lnTo>
                <a:lnTo>
                  <a:pt x="1001134" y="574849"/>
                </a:lnTo>
                <a:lnTo>
                  <a:pt x="1002528" y="574849"/>
                </a:lnTo>
                <a:lnTo>
                  <a:pt x="1006712" y="568262"/>
                </a:lnTo>
                <a:lnTo>
                  <a:pt x="1008106" y="565488"/>
                </a:lnTo>
                <a:lnTo>
                  <a:pt x="1026668" y="533287"/>
                </a:lnTo>
                <a:lnTo>
                  <a:pt x="1072970" y="458267"/>
                </a:lnTo>
                <a:lnTo>
                  <a:pt x="1100933" y="415708"/>
                </a:lnTo>
                <a:lnTo>
                  <a:pt x="1129631" y="373669"/>
                </a:lnTo>
                <a:lnTo>
                  <a:pt x="1159056" y="332151"/>
                </a:lnTo>
                <a:lnTo>
                  <a:pt x="1189197" y="291152"/>
                </a:lnTo>
                <a:lnTo>
                  <a:pt x="1220045" y="250673"/>
                </a:lnTo>
                <a:lnTo>
                  <a:pt x="1261483" y="197236"/>
                </a:lnTo>
                <a:lnTo>
                  <a:pt x="1282153" y="170469"/>
                </a:lnTo>
                <a:lnTo>
                  <a:pt x="1302660" y="143539"/>
                </a:lnTo>
                <a:lnTo>
                  <a:pt x="1318172" y="122676"/>
                </a:lnTo>
                <a:lnTo>
                  <a:pt x="1333422" y="101717"/>
                </a:lnTo>
                <a:lnTo>
                  <a:pt x="1363662" y="59634"/>
                </a:lnTo>
                <a:lnTo>
                  <a:pt x="1366451" y="55820"/>
                </a:lnTo>
                <a:lnTo>
                  <a:pt x="1369239" y="52353"/>
                </a:lnTo>
                <a:lnTo>
                  <a:pt x="1372377" y="49233"/>
                </a:lnTo>
                <a:lnTo>
                  <a:pt x="1374120" y="47153"/>
                </a:lnTo>
                <a:lnTo>
                  <a:pt x="1376908" y="46459"/>
                </a:lnTo>
                <a:lnTo>
                  <a:pt x="1379697" y="47499"/>
                </a:lnTo>
                <a:lnTo>
                  <a:pt x="1382834" y="48886"/>
                </a:lnTo>
                <a:lnTo>
                  <a:pt x="1384926" y="51660"/>
                </a:lnTo>
                <a:lnTo>
                  <a:pt x="1384926" y="57207"/>
                </a:lnTo>
                <a:lnTo>
                  <a:pt x="1384577" y="58941"/>
                </a:lnTo>
                <a:lnTo>
                  <a:pt x="1381788" y="65528"/>
                </a:lnTo>
                <a:lnTo>
                  <a:pt x="1358064" y="113771"/>
                </a:lnTo>
                <a:lnTo>
                  <a:pt x="1335691" y="160103"/>
                </a:lnTo>
                <a:lnTo>
                  <a:pt x="1313543" y="206563"/>
                </a:lnTo>
                <a:lnTo>
                  <a:pt x="1291542" y="253107"/>
                </a:lnTo>
                <a:lnTo>
                  <a:pt x="1247661" y="346281"/>
                </a:lnTo>
                <a:lnTo>
                  <a:pt x="1225623" y="392825"/>
                </a:lnTo>
                <a:lnTo>
                  <a:pt x="1202305" y="441717"/>
                </a:lnTo>
                <a:lnTo>
                  <a:pt x="1179093" y="490637"/>
                </a:lnTo>
                <a:lnTo>
                  <a:pt x="1156036" y="539615"/>
                </a:lnTo>
                <a:lnTo>
                  <a:pt x="1133183" y="588679"/>
                </a:lnTo>
                <a:lnTo>
                  <a:pt x="1110582" y="637860"/>
                </a:lnTo>
                <a:lnTo>
                  <a:pt x="1088280" y="687185"/>
                </a:lnTo>
                <a:lnTo>
                  <a:pt x="1085840" y="692732"/>
                </a:lnTo>
                <a:lnTo>
                  <a:pt x="1079914" y="697586"/>
                </a:lnTo>
                <a:lnTo>
                  <a:pt x="1083400" y="704867"/>
                </a:lnTo>
                <a:lnTo>
                  <a:pt x="1089326" y="705907"/>
                </a:lnTo>
                <a:lnTo>
                  <a:pt x="1094555" y="702787"/>
                </a:lnTo>
                <a:lnTo>
                  <a:pt x="1099784" y="700706"/>
                </a:lnTo>
                <a:lnTo>
                  <a:pt x="1159914" y="679297"/>
                </a:lnTo>
                <a:lnTo>
                  <a:pt x="1220045" y="658407"/>
                </a:lnTo>
                <a:lnTo>
                  <a:pt x="1277257" y="640508"/>
                </a:lnTo>
                <a:lnTo>
                  <a:pt x="1334730" y="623389"/>
                </a:lnTo>
                <a:lnTo>
                  <a:pt x="1380607" y="608849"/>
                </a:lnTo>
                <a:lnTo>
                  <a:pt x="1426189" y="593399"/>
                </a:lnTo>
                <a:lnTo>
                  <a:pt x="1471445" y="577168"/>
                </a:lnTo>
                <a:lnTo>
                  <a:pt x="1516342" y="560288"/>
                </a:lnTo>
                <a:lnTo>
                  <a:pt x="1563967" y="542128"/>
                </a:lnTo>
                <a:lnTo>
                  <a:pt x="1587862" y="533130"/>
                </a:lnTo>
                <a:lnTo>
                  <a:pt x="1611854" y="524229"/>
                </a:lnTo>
                <a:lnTo>
                  <a:pt x="1619174" y="521456"/>
                </a:lnTo>
                <a:lnTo>
                  <a:pt x="1626495" y="519029"/>
                </a:lnTo>
                <a:lnTo>
                  <a:pt x="1634164" y="516602"/>
                </a:lnTo>
                <a:lnTo>
                  <a:pt x="1637998" y="515562"/>
                </a:lnTo>
                <a:lnTo>
                  <a:pt x="1641832" y="515215"/>
                </a:lnTo>
                <a:lnTo>
                  <a:pt x="1645667" y="515215"/>
                </a:lnTo>
                <a:lnTo>
                  <a:pt x="1652639" y="514868"/>
                </a:lnTo>
                <a:lnTo>
                  <a:pt x="1657170" y="523189"/>
                </a:lnTo>
                <a:lnTo>
                  <a:pt x="1655079" y="529083"/>
                </a:lnTo>
                <a:lnTo>
                  <a:pt x="1652290" y="536364"/>
                </a:lnTo>
                <a:lnTo>
                  <a:pt x="1647410" y="542952"/>
                </a:lnTo>
                <a:lnTo>
                  <a:pt x="1641484" y="547806"/>
                </a:lnTo>
                <a:lnTo>
                  <a:pt x="1618739" y="568089"/>
                </a:lnTo>
                <a:lnTo>
                  <a:pt x="1562148" y="612381"/>
                </a:lnTo>
                <a:lnTo>
                  <a:pt x="1528630" y="637171"/>
                </a:lnTo>
                <a:lnTo>
                  <a:pt x="1461266" y="686491"/>
                </a:lnTo>
                <a:lnTo>
                  <a:pt x="1420525" y="713751"/>
                </a:lnTo>
                <a:lnTo>
                  <a:pt x="1377954" y="738151"/>
                </a:lnTo>
                <a:lnTo>
                  <a:pt x="1290895" y="784519"/>
                </a:lnTo>
                <a:lnTo>
                  <a:pt x="1238945" y="812034"/>
                </a:lnTo>
                <a:lnTo>
                  <a:pt x="1216211" y="824656"/>
                </a:lnTo>
                <a:lnTo>
                  <a:pt x="1171592" y="851526"/>
                </a:lnTo>
                <a:lnTo>
                  <a:pt x="1156254" y="864702"/>
                </a:lnTo>
                <a:lnTo>
                  <a:pt x="1158694" y="870249"/>
                </a:lnTo>
                <a:lnTo>
                  <a:pt x="1209684" y="925800"/>
                </a:lnTo>
                <a:lnTo>
                  <a:pt x="1244000" y="960839"/>
                </a:lnTo>
                <a:lnTo>
                  <a:pt x="1278429" y="995763"/>
                </a:lnTo>
                <a:lnTo>
                  <a:pt x="1313030" y="1030517"/>
                </a:lnTo>
                <a:lnTo>
                  <a:pt x="1347860" y="1065043"/>
                </a:lnTo>
                <a:lnTo>
                  <a:pt x="1382976" y="1099285"/>
                </a:lnTo>
                <a:lnTo>
                  <a:pt x="1418435" y="1133186"/>
                </a:lnTo>
                <a:lnTo>
                  <a:pt x="1476560" y="1187491"/>
                </a:lnTo>
                <a:lnTo>
                  <a:pt x="1498564" y="1208294"/>
                </a:lnTo>
                <a:lnTo>
                  <a:pt x="1512508" y="1222163"/>
                </a:lnTo>
                <a:lnTo>
                  <a:pt x="1513553" y="1223896"/>
                </a:lnTo>
                <a:lnTo>
                  <a:pt x="1514251" y="1225630"/>
                </a:lnTo>
                <a:lnTo>
                  <a:pt x="1515645" y="1228750"/>
                </a:lnTo>
                <a:lnTo>
                  <a:pt x="1515296" y="1232217"/>
                </a:lnTo>
                <a:lnTo>
                  <a:pt x="1513902" y="1234991"/>
                </a:lnTo>
                <a:lnTo>
                  <a:pt x="1512159" y="1238112"/>
                </a:lnTo>
                <a:lnTo>
                  <a:pt x="1509022" y="1239498"/>
                </a:lnTo>
                <a:lnTo>
                  <a:pt x="1505536" y="1239152"/>
                </a:lnTo>
                <a:lnTo>
                  <a:pt x="1479392" y="1231177"/>
                </a:lnTo>
                <a:lnTo>
                  <a:pt x="1473815" y="1228750"/>
                </a:lnTo>
                <a:lnTo>
                  <a:pt x="1442894" y="1214757"/>
                </a:lnTo>
                <a:lnTo>
                  <a:pt x="1411810" y="1201317"/>
                </a:lnTo>
                <a:lnTo>
                  <a:pt x="1380530" y="1188331"/>
                </a:lnTo>
                <a:lnTo>
                  <a:pt x="1349021" y="1175703"/>
                </a:lnTo>
                <a:lnTo>
                  <a:pt x="1318177" y="1162902"/>
                </a:lnTo>
                <a:lnTo>
                  <a:pt x="1287888" y="1148963"/>
                </a:lnTo>
                <a:lnTo>
                  <a:pt x="1258188" y="1133919"/>
                </a:lnTo>
                <a:lnTo>
                  <a:pt x="1229108" y="1117802"/>
                </a:lnTo>
                <a:lnTo>
                  <a:pt x="1150633" y="1073119"/>
                </a:lnTo>
                <a:lnTo>
                  <a:pt x="1111314" y="1050859"/>
                </a:lnTo>
                <a:lnTo>
                  <a:pt x="1066319" y="1025576"/>
                </a:lnTo>
                <a:lnTo>
                  <a:pt x="1054468" y="1019336"/>
                </a:lnTo>
                <a:lnTo>
                  <a:pt x="1053422" y="1018989"/>
                </a:lnTo>
                <a:lnTo>
                  <a:pt x="1052027" y="1019336"/>
                </a:lnTo>
                <a:lnTo>
                  <a:pt x="1050982" y="1020029"/>
                </a:lnTo>
                <a:lnTo>
                  <a:pt x="1050285" y="1021069"/>
                </a:lnTo>
                <a:lnTo>
                  <a:pt x="1049936" y="1022109"/>
                </a:lnTo>
                <a:lnTo>
                  <a:pt x="1049936" y="1023496"/>
                </a:lnTo>
                <a:lnTo>
                  <a:pt x="1051330" y="1028003"/>
                </a:lnTo>
                <a:lnTo>
                  <a:pt x="1052725" y="1032164"/>
                </a:lnTo>
                <a:lnTo>
                  <a:pt x="1054468" y="1036325"/>
                </a:lnTo>
                <a:lnTo>
                  <a:pt x="1064664" y="1062214"/>
                </a:lnTo>
                <a:lnTo>
                  <a:pt x="1082240" y="1109476"/>
                </a:lnTo>
                <a:lnTo>
                  <a:pt x="1094947" y="1148443"/>
                </a:lnTo>
                <a:lnTo>
                  <a:pt x="1106151" y="1187865"/>
                </a:lnTo>
                <a:lnTo>
                  <a:pt x="1115818" y="1227710"/>
                </a:lnTo>
                <a:lnTo>
                  <a:pt x="1124642" y="1267241"/>
                </a:lnTo>
                <a:lnTo>
                  <a:pt x="1133335" y="1306804"/>
                </a:lnTo>
                <a:lnTo>
                  <a:pt x="1141897" y="1346432"/>
                </a:lnTo>
                <a:lnTo>
                  <a:pt x="1158264" y="1423858"/>
                </a:lnTo>
                <a:lnTo>
                  <a:pt x="1166494" y="1461525"/>
                </a:lnTo>
                <a:lnTo>
                  <a:pt x="1175181" y="1499127"/>
                </a:lnTo>
                <a:lnTo>
                  <a:pt x="1184490" y="1536631"/>
                </a:lnTo>
                <a:lnTo>
                  <a:pt x="1185187" y="1539058"/>
                </a:lnTo>
                <a:lnTo>
                  <a:pt x="1186233" y="1547033"/>
                </a:lnTo>
                <a:lnTo>
                  <a:pt x="1184838" y="1549460"/>
                </a:lnTo>
                <a:lnTo>
                  <a:pt x="1182398" y="1550847"/>
                </a:lnTo>
                <a:lnTo>
                  <a:pt x="1179609" y="1552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716014" y="1563638"/>
            <a:ext cx="4032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Segoe UI Semibold" panose="020B0702040204020203" pitchFamily="34" charset="0"/>
                <a:ea typeface="Calibri" pitchFamily="34" charset="0"/>
                <a:cs typeface="Segoe UI Semibold" panose="020B0702040204020203" pitchFamily="34" charset="0"/>
              </a:rPr>
              <a:t>локально-нормативные акты старшего воспитателя;</a:t>
            </a:r>
            <a:endParaRPr lang="ru-RU" sz="1600" dirty="0" smtClean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Segoe UI Semibold" panose="020B0702040204020203" pitchFamily="34" charset="0"/>
                <a:ea typeface="Calibri" pitchFamily="34" charset="0"/>
                <a:cs typeface="Segoe UI Semibold" panose="020B0702040204020203" pitchFamily="34" charset="0"/>
              </a:rPr>
              <a:t>современные формы работы с педагогами ДОО;</a:t>
            </a:r>
            <a:endParaRPr lang="ru-RU" sz="1600" dirty="0" smtClean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Segoe UI Semibold" panose="020B0702040204020203" pitchFamily="34" charset="0"/>
                <a:ea typeface="Calibri" pitchFamily="34" charset="0"/>
                <a:cs typeface="Segoe UI Semibold" panose="020B0702040204020203" pitchFamily="34" charset="0"/>
              </a:rPr>
              <a:t>инновационные подходы к организации РППС ДОО;</a:t>
            </a:r>
            <a:endParaRPr lang="ru-RU" sz="1600" dirty="0" smtClean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Segoe UI Semibold" panose="020B0702040204020203" pitchFamily="34" charset="0"/>
                <a:ea typeface="Calibri" pitchFamily="34" charset="0"/>
                <a:cs typeface="Segoe UI Semibold" panose="020B0702040204020203" pitchFamily="34" charset="0"/>
              </a:rPr>
              <a:t>развитие эмоционального интеллекта;</a:t>
            </a:r>
            <a:endParaRPr lang="ru-RU" sz="1600" dirty="0">
              <a:solidFill>
                <a:schemeClr val="tx1"/>
              </a:solidFill>
              <a:latin typeface="Segoe UI Semibold" panose="020B0702040204020203" pitchFamily="34" charset="0"/>
              <a:ea typeface="Calibri" pitchFamily="34" charset="0"/>
              <a:cs typeface="Segoe UI Semibold" panose="020B0702040204020203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Segoe UI Semibold" panose="020B0702040204020203" pitchFamily="34" charset="0"/>
                <a:ea typeface="Calibri" pitchFamily="34" charset="0"/>
                <a:cs typeface="Segoe UI Semibold" panose="020B0702040204020203" pitchFamily="34" charset="0"/>
              </a:rPr>
              <a:t>планирование своей деятельности;</a:t>
            </a:r>
            <a:endParaRPr lang="ru-RU" sz="1600" dirty="0" smtClean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Segoe UI Semibold" panose="020B0702040204020203" pitchFamily="34" charset="0"/>
                <a:ea typeface="Calibri" pitchFamily="34" charset="0"/>
                <a:cs typeface="Segoe UI Semibold" panose="020B0702040204020203" pitchFamily="34" charset="0"/>
              </a:rPr>
              <a:t>контроль в ДОО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8000" r="12667" b="13601"/>
          <a:stretch/>
        </p:blipFill>
        <p:spPr>
          <a:xfrm rot="16200000">
            <a:off x="733200" y="695302"/>
            <a:ext cx="3175537" cy="42340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8064" y="1070670"/>
            <a:ext cx="335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Портфель старшего воспитателя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2" name="Google Shape;3864;p37"/>
          <p:cNvGrpSpPr/>
          <p:nvPr/>
        </p:nvGrpSpPr>
        <p:grpSpPr>
          <a:xfrm>
            <a:off x="714348" y="524811"/>
            <a:ext cx="3137572" cy="4176464"/>
            <a:chOff x="15247062" y="3740246"/>
            <a:chExt cx="1835005" cy="1970328"/>
          </a:xfrm>
        </p:grpSpPr>
        <p:sp>
          <p:nvSpPr>
            <p:cNvPr id="5" name="Google Shape;3865;p37"/>
            <p:cNvSpPr/>
            <p:nvPr/>
          </p:nvSpPr>
          <p:spPr>
            <a:xfrm>
              <a:off x="15247062" y="3851062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1817688" algn="l"/>
                </a:tabLst>
              </a:pPr>
              <a:endParaRPr lang="ru-RU" sz="1800" b="1" dirty="0" smtClean="0">
                <a:solidFill>
                  <a:schemeClr val="tx1"/>
                </a:solidFill>
                <a:latin typeface="Segoe Script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Segoe Script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867;p37"/>
            <p:cNvSpPr/>
            <p:nvPr/>
          </p:nvSpPr>
          <p:spPr>
            <a:xfrm>
              <a:off x="15247062" y="3740246"/>
              <a:ext cx="1833185" cy="347410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rgbClr val="0070C0"/>
                  </a:solidFill>
                  <a:latin typeface="Segoe UI Semibold" panose="020B0702040204020203" pitchFamily="34" charset="0"/>
                  <a:ea typeface="Calibri"/>
                  <a:cs typeface="Segoe UI Semibold" panose="020B0702040204020203" pitchFamily="34" charset="0"/>
                  <a:sym typeface="Calibri"/>
                </a:rPr>
                <a:t>Конструктор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 smtClean="0">
                  <a:solidFill>
                    <a:srgbClr val="0070C0"/>
                  </a:solidFill>
                  <a:latin typeface="Segoe UI Semibold" panose="020B0702040204020203" pitchFamily="34" charset="0"/>
                  <a:ea typeface="Calibri"/>
                  <a:cs typeface="Segoe UI Semibold" panose="020B0702040204020203" pitchFamily="34" charset="0"/>
                  <a:sym typeface="Calibri"/>
                </a:rPr>
                <a:t>уникального занятия</a:t>
              </a:r>
              <a:endParaRPr sz="1800" b="1" dirty="0">
                <a:solidFill>
                  <a:srgbClr val="0070C0"/>
                </a:solidFill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endParaRPr>
            </a:p>
          </p:txBody>
        </p:sp>
      </p:grpSp>
      <p:pic>
        <p:nvPicPr>
          <p:cNvPr id="9" name="image51.jpeg" descr="C:\Users\DOU-51\Downloads\обложка-_1_ (1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9190" y="214296"/>
            <a:ext cx="3429024" cy="4500594"/>
          </a:xfrm>
          <a:prstGeom prst="rect">
            <a:avLst/>
          </a:prstGeom>
        </p:spPr>
      </p:pic>
      <p:sp>
        <p:nvSpPr>
          <p:cNvPr id="11" name="object 5"/>
          <p:cNvSpPr/>
          <p:nvPr/>
        </p:nvSpPr>
        <p:spPr>
          <a:xfrm>
            <a:off x="785786" y="3857634"/>
            <a:ext cx="500066" cy="623881"/>
          </a:xfrm>
          <a:custGeom>
            <a:avLst/>
            <a:gdLst/>
            <a:ahLst/>
            <a:cxnLst/>
            <a:rect l="l" t="t" r="r" b="b"/>
            <a:pathLst>
              <a:path w="1657350" h="1552575">
                <a:moveTo>
                  <a:pt x="1179609" y="1552580"/>
                </a:moveTo>
                <a:lnTo>
                  <a:pt x="1175775" y="1552580"/>
                </a:lnTo>
                <a:lnTo>
                  <a:pt x="1170895" y="1548420"/>
                </a:lnTo>
                <a:lnTo>
                  <a:pt x="1149315" y="1512941"/>
                </a:lnTo>
                <a:lnTo>
                  <a:pt x="1123378" y="1463594"/>
                </a:lnTo>
                <a:lnTo>
                  <a:pt x="1104228" y="1423950"/>
                </a:lnTo>
                <a:lnTo>
                  <a:pt x="1086254" y="1383785"/>
                </a:lnTo>
                <a:lnTo>
                  <a:pt x="1069457" y="1343166"/>
                </a:lnTo>
                <a:lnTo>
                  <a:pt x="1050499" y="1295977"/>
                </a:lnTo>
                <a:lnTo>
                  <a:pt x="1030970" y="1249039"/>
                </a:lnTo>
                <a:lnTo>
                  <a:pt x="1010938" y="1202313"/>
                </a:lnTo>
                <a:lnTo>
                  <a:pt x="990470" y="1155761"/>
                </a:lnTo>
                <a:lnTo>
                  <a:pt x="969634" y="1109343"/>
                </a:lnTo>
                <a:lnTo>
                  <a:pt x="932027" y="1026990"/>
                </a:lnTo>
                <a:lnTo>
                  <a:pt x="926537" y="1014828"/>
                </a:lnTo>
                <a:lnTo>
                  <a:pt x="927234" y="1014482"/>
                </a:lnTo>
                <a:lnTo>
                  <a:pt x="924794" y="1012401"/>
                </a:lnTo>
                <a:lnTo>
                  <a:pt x="922005" y="1012401"/>
                </a:lnTo>
                <a:lnTo>
                  <a:pt x="920263" y="1015522"/>
                </a:lnTo>
                <a:lnTo>
                  <a:pt x="918520" y="1018989"/>
                </a:lnTo>
                <a:lnTo>
                  <a:pt x="917125" y="1022803"/>
                </a:lnTo>
                <a:lnTo>
                  <a:pt x="907659" y="1043215"/>
                </a:lnTo>
                <a:lnTo>
                  <a:pt x="887027" y="1083261"/>
                </a:lnTo>
                <a:lnTo>
                  <a:pt x="851736" y="1144122"/>
                </a:lnTo>
                <a:lnTo>
                  <a:pt x="826259" y="1184585"/>
                </a:lnTo>
                <a:lnTo>
                  <a:pt x="799594" y="1224265"/>
                </a:lnTo>
                <a:lnTo>
                  <a:pt x="771774" y="1263147"/>
                </a:lnTo>
                <a:lnTo>
                  <a:pt x="742833" y="1301213"/>
                </a:lnTo>
                <a:lnTo>
                  <a:pt x="711156" y="1342056"/>
                </a:lnTo>
                <a:lnTo>
                  <a:pt x="680082" y="1383398"/>
                </a:lnTo>
                <a:lnTo>
                  <a:pt x="649543" y="1425156"/>
                </a:lnTo>
                <a:lnTo>
                  <a:pt x="619473" y="1467247"/>
                </a:lnTo>
                <a:lnTo>
                  <a:pt x="589804" y="1509588"/>
                </a:lnTo>
                <a:lnTo>
                  <a:pt x="586667" y="1513748"/>
                </a:lnTo>
                <a:lnTo>
                  <a:pt x="583878" y="1518256"/>
                </a:lnTo>
                <a:lnTo>
                  <a:pt x="580393" y="1522069"/>
                </a:lnTo>
                <a:lnTo>
                  <a:pt x="578650" y="1524150"/>
                </a:lnTo>
                <a:lnTo>
                  <a:pt x="574467" y="1526923"/>
                </a:lnTo>
                <a:lnTo>
                  <a:pt x="570632" y="1529697"/>
                </a:lnTo>
                <a:lnTo>
                  <a:pt x="565055" y="1528657"/>
                </a:lnTo>
                <a:lnTo>
                  <a:pt x="556689" y="1503347"/>
                </a:lnTo>
                <a:lnTo>
                  <a:pt x="557037" y="1496413"/>
                </a:lnTo>
                <a:lnTo>
                  <a:pt x="564663" y="1426593"/>
                </a:lnTo>
                <a:lnTo>
                  <a:pt x="580393" y="1358074"/>
                </a:lnTo>
                <a:lnTo>
                  <a:pt x="603579" y="1279284"/>
                </a:lnTo>
                <a:lnTo>
                  <a:pt x="611068" y="1253020"/>
                </a:lnTo>
                <a:lnTo>
                  <a:pt x="624420" y="1207243"/>
                </a:lnTo>
                <a:lnTo>
                  <a:pt x="638827" y="1161815"/>
                </a:lnTo>
                <a:lnTo>
                  <a:pt x="654086" y="1116670"/>
                </a:lnTo>
                <a:lnTo>
                  <a:pt x="669998" y="1071742"/>
                </a:lnTo>
                <a:lnTo>
                  <a:pt x="686362" y="1026963"/>
                </a:lnTo>
                <a:lnTo>
                  <a:pt x="738301" y="883424"/>
                </a:lnTo>
                <a:lnTo>
                  <a:pt x="739696" y="879264"/>
                </a:lnTo>
                <a:lnTo>
                  <a:pt x="741439" y="874756"/>
                </a:lnTo>
                <a:lnTo>
                  <a:pt x="742484" y="870596"/>
                </a:lnTo>
                <a:lnTo>
                  <a:pt x="743879" y="867129"/>
                </a:lnTo>
                <a:lnTo>
                  <a:pt x="741787" y="863315"/>
                </a:lnTo>
                <a:lnTo>
                  <a:pt x="738301" y="861928"/>
                </a:lnTo>
                <a:lnTo>
                  <a:pt x="737953" y="861928"/>
                </a:lnTo>
                <a:lnTo>
                  <a:pt x="737604" y="861581"/>
                </a:lnTo>
                <a:lnTo>
                  <a:pt x="737256" y="861581"/>
                </a:lnTo>
                <a:lnTo>
                  <a:pt x="732724" y="860888"/>
                </a:lnTo>
                <a:lnTo>
                  <a:pt x="728192" y="860541"/>
                </a:lnTo>
                <a:lnTo>
                  <a:pt x="675502" y="860601"/>
                </a:lnTo>
                <a:lnTo>
                  <a:pt x="579053" y="860980"/>
                </a:lnTo>
                <a:lnTo>
                  <a:pt x="522876" y="861234"/>
                </a:lnTo>
                <a:lnTo>
                  <a:pt x="519042" y="861581"/>
                </a:lnTo>
                <a:lnTo>
                  <a:pt x="468377" y="864095"/>
                </a:lnTo>
                <a:lnTo>
                  <a:pt x="417778" y="865568"/>
                </a:lnTo>
                <a:lnTo>
                  <a:pt x="367179" y="866262"/>
                </a:lnTo>
                <a:lnTo>
                  <a:pt x="316514" y="866435"/>
                </a:lnTo>
                <a:lnTo>
                  <a:pt x="25795" y="866435"/>
                </a:lnTo>
                <a:lnTo>
                  <a:pt x="348" y="856380"/>
                </a:lnTo>
                <a:lnTo>
                  <a:pt x="0" y="853607"/>
                </a:lnTo>
                <a:lnTo>
                  <a:pt x="1045" y="850833"/>
                </a:lnTo>
                <a:lnTo>
                  <a:pt x="3485" y="849446"/>
                </a:lnTo>
                <a:lnTo>
                  <a:pt x="8366" y="846326"/>
                </a:lnTo>
                <a:lnTo>
                  <a:pt x="74597" y="821016"/>
                </a:lnTo>
                <a:lnTo>
                  <a:pt x="122685" y="804000"/>
                </a:lnTo>
                <a:lnTo>
                  <a:pt x="171198" y="788121"/>
                </a:lnTo>
                <a:lnTo>
                  <a:pt x="220038" y="773088"/>
                </a:lnTo>
                <a:lnTo>
                  <a:pt x="269107" y="758607"/>
                </a:lnTo>
                <a:lnTo>
                  <a:pt x="408540" y="718042"/>
                </a:lnTo>
                <a:lnTo>
                  <a:pt x="455294" y="706037"/>
                </a:lnTo>
                <a:lnTo>
                  <a:pt x="502310" y="695852"/>
                </a:lnTo>
                <a:lnTo>
                  <a:pt x="570807" y="682244"/>
                </a:lnTo>
                <a:lnTo>
                  <a:pt x="639303" y="669155"/>
                </a:lnTo>
                <a:lnTo>
                  <a:pt x="714598" y="655634"/>
                </a:lnTo>
                <a:lnTo>
                  <a:pt x="720175" y="654593"/>
                </a:lnTo>
                <a:lnTo>
                  <a:pt x="726450" y="654247"/>
                </a:lnTo>
                <a:lnTo>
                  <a:pt x="731678" y="650433"/>
                </a:lnTo>
                <a:lnTo>
                  <a:pt x="730633" y="646619"/>
                </a:lnTo>
                <a:lnTo>
                  <a:pt x="729935" y="642805"/>
                </a:lnTo>
                <a:lnTo>
                  <a:pt x="717691" y="603540"/>
                </a:lnTo>
                <a:lnTo>
                  <a:pt x="671853" y="479763"/>
                </a:lnTo>
                <a:lnTo>
                  <a:pt x="654843" y="435503"/>
                </a:lnTo>
                <a:lnTo>
                  <a:pt x="637212" y="391438"/>
                </a:lnTo>
                <a:lnTo>
                  <a:pt x="631929" y="377272"/>
                </a:lnTo>
                <a:lnTo>
                  <a:pt x="619086" y="333538"/>
                </a:lnTo>
                <a:lnTo>
                  <a:pt x="617691" y="324523"/>
                </a:lnTo>
                <a:lnTo>
                  <a:pt x="617691" y="315162"/>
                </a:lnTo>
                <a:lnTo>
                  <a:pt x="621874" y="311695"/>
                </a:lnTo>
                <a:lnTo>
                  <a:pt x="627800" y="311695"/>
                </a:lnTo>
                <a:lnTo>
                  <a:pt x="629543" y="312041"/>
                </a:lnTo>
                <a:lnTo>
                  <a:pt x="630589" y="313081"/>
                </a:lnTo>
                <a:lnTo>
                  <a:pt x="636166" y="316549"/>
                </a:lnTo>
                <a:lnTo>
                  <a:pt x="638258" y="318976"/>
                </a:lnTo>
                <a:lnTo>
                  <a:pt x="644516" y="325276"/>
                </a:lnTo>
                <a:lnTo>
                  <a:pt x="650676" y="331674"/>
                </a:lnTo>
                <a:lnTo>
                  <a:pt x="687887" y="375533"/>
                </a:lnTo>
                <a:lnTo>
                  <a:pt x="713203" y="406694"/>
                </a:lnTo>
                <a:lnTo>
                  <a:pt x="748498" y="453760"/>
                </a:lnTo>
                <a:lnTo>
                  <a:pt x="781177" y="502386"/>
                </a:lnTo>
                <a:lnTo>
                  <a:pt x="794625" y="523395"/>
                </a:lnTo>
                <a:lnTo>
                  <a:pt x="838694" y="591145"/>
                </a:lnTo>
                <a:lnTo>
                  <a:pt x="842180" y="595999"/>
                </a:lnTo>
                <a:lnTo>
                  <a:pt x="846014" y="600506"/>
                </a:lnTo>
                <a:lnTo>
                  <a:pt x="846711" y="601546"/>
                </a:lnTo>
                <a:lnTo>
                  <a:pt x="848106" y="601893"/>
                </a:lnTo>
                <a:lnTo>
                  <a:pt x="849151" y="601893"/>
                </a:lnTo>
                <a:lnTo>
                  <a:pt x="854189" y="557254"/>
                </a:lnTo>
                <a:lnTo>
                  <a:pt x="856466" y="500566"/>
                </a:lnTo>
                <a:lnTo>
                  <a:pt x="857866" y="472222"/>
                </a:lnTo>
                <a:lnTo>
                  <a:pt x="862327" y="416835"/>
                </a:lnTo>
                <a:lnTo>
                  <a:pt x="866346" y="377516"/>
                </a:lnTo>
                <a:lnTo>
                  <a:pt x="873552" y="314815"/>
                </a:lnTo>
                <a:lnTo>
                  <a:pt x="881221" y="259731"/>
                </a:lnTo>
                <a:lnTo>
                  <a:pt x="890981" y="204907"/>
                </a:lnTo>
                <a:lnTo>
                  <a:pt x="899729" y="160956"/>
                </a:lnTo>
                <a:lnTo>
                  <a:pt x="908672" y="116972"/>
                </a:lnTo>
                <a:lnTo>
                  <a:pt x="926886" y="28777"/>
                </a:lnTo>
                <a:lnTo>
                  <a:pt x="927931" y="24269"/>
                </a:lnTo>
                <a:lnTo>
                  <a:pt x="928280" y="19762"/>
                </a:lnTo>
                <a:lnTo>
                  <a:pt x="939435" y="0"/>
                </a:lnTo>
                <a:lnTo>
                  <a:pt x="943269" y="0"/>
                </a:lnTo>
                <a:lnTo>
                  <a:pt x="947104" y="2426"/>
                </a:lnTo>
                <a:lnTo>
                  <a:pt x="948498" y="6240"/>
                </a:lnTo>
                <a:lnTo>
                  <a:pt x="949892" y="9707"/>
                </a:lnTo>
                <a:lnTo>
                  <a:pt x="955470" y="48539"/>
                </a:lnTo>
                <a:lnTo>
                  <a:pt x="956891" y="74483"/>
                </a:lnTo>
                <a:lnTo>
                  <a:pt x="961744" y="151860"/>
                </a:lnTo>
                <a:lnTo>
                  <a:pt x="962093" y="160181"/>
                </a:lnTo>
                <a:lnTo>
                  <a:pt x="962790" y="168849"/>
                </a:lnTo>
                <a:lnTo>
                  <a:pt x="962790" y="177170"/>
                </a:lnTo>
                <a:lnTo>
                  <a:pt x="964446" y="243566"/>
                </a:lnTo>
                <a:lnTo>
                  <a:pt x="967670" y="309961"/>
                </a:lnTo>
                <a:lnTo>
                  <a:pt x="972131" y="366908"/>
                </a:lnTo>
                <a:lnTo>
                  <a:pt x="977523" y="419435"/>
                </a:lnTo>
                <a:lnTo>
                  <a:pt x="995557" y="560634"/>
                </a:lnTo>
                <a:lnTo>
                  <a:pt x="995557" y="565835"/>
                </a:lnTo>
                <a:lnTo>
                  <a:pt x="996951" y="571036"/>
                </a:lnTo>
                <a:lnTo>
                  <a:pt x="999740" y="575543"/>
                </a:lnTo>
                <a:lnTo>
                  <a:pt x="1001134" y="574849"/>
                </a:lnTo>
                <a:lnTo>
                  <a:pt x="1002528" y="574849"/>
                </a:lnTo>
                <a:lnTo>
                  <a:pt x="1006712" y="568262"/>
                </a:lnTo>
                <a:lnTo>
                  <a:pt x="1008106" y="565488"/>
                </a:lnTo>
                <a:lnTo>
                  <a:pt x="1026668" y="533287"/>
                </a:lnTo>
                <a:lnTo>
                  <a:pt x="1072970" y="458267"/>
                </a:lnTo>
                <a:lnTo>
                  <a:pt x="1100933" y="415708"/>
                </a:lnTo>
                <a:lnTo>
                  <a:pt x="1129631" y="373669"/>
                </a:lnTo>
                <a:lnTo>
                  <a:pt x="1159056" y="332151"/>
                </a:lnTo>
                <a:lnTo>
                  <a:pt x="1189197" y="291152"/>
                </a:lnTo>
                <a:lnTo>
                  <a:pt x="1220045" y="250673"/>
                </a:lnTo>
                <a:lnTo>
                  <a:pt x="1261483" y="197236"/>
                </a:lnTo>
                <a:lnTo>
                  <a:pt x="1282153" y="170469"/>
                </a:lnTo>
                <a:lnTo>
                  <a:pt x="1302660" y="143539"/>
                </a:lnTo>
                <a:lnTo>
                  <a:pt x="1318172" y="122676"/>
                </a:lnTo>
                <a:lnTo>
                  <a:pt x="1333422" y="101717"/>
                </a:lnTo>
                <a:lnTo>
                  <a:pt x="1363662" y="59634"/>
                </a:lnTo>
                <a:lnTo>
                  <a:pt x="1366451" y="55820"/>
                </a:lnTo>
                <a:lnTo>
                  <a:pt x="1369239" y="52353"/>
                </a:lnTo>
                <a:lnTo>
                  <a:pt x="1372377" y="49233"/>
                </a:lnTo>
                <a:lnTo>
                  <a:pt x="1374120" y="47153"/>
                </a:lnTo>
                <a:lnTo>
                  <a:pt x="1376908" y="46459"/>
                </a:lnTo>
                <a:lnTo>
                  <a:pt x="1379697" y="47499"/>
                </a:lnTo>
                <a:lnTo>
                  <a:pt x="1382834" y="48886"/>
                </a:lnTo>
                <a:lnTo>
                  <a:pt x="1384926" y="51660"/>
                </a:lnTo>
                <a:lnTo>
                  <a:pt x="1384926" y="57207"/>
                </a:lnTo>
                <a:lnTo>
                  <a:pt x="1384577" y="58941"/>
                </a:lnTo>
                <a:lnTo>
                  <a:pt x="1381788" y="65528"/>
                </a:lnTo>
                <a:lnTo>
                  <a:pt x="1358064" y="113771"/>
                </a:lnTo>
                <a:lnTo>
                  <a:pt x="1335691" y="160103"/>
                </a:lnTo>
                <a:lnTo>
                  <a:pt x="1313543" y="206563"/>
                </a:lnTo>
                <a:lnTo>
                  <a:pt x="1291542" y="253107"/>
                </a:lnTo>
                <a:lnTo>
                  <a:pt x="1247661" y="346281"/>
                </a:lnTo>
                <a:lnTo>
                  <a:pt x="1225623" y="392825"/>
                </a:lnTo>
                <a:lnTo>
                  <a:pt x="1202305" y="441717"/>
                </a:lnTo>
                <a:lnTo>
                  <a:pt x="1179093" y="490637"/>
                </a:lnTo>
                <a:lnTo>
                  <a:pt x="1156036" y="539615"/>
                </a:lnTo>
                <a:lnTo>
                  <a:pt x="1133183" y="588679"/>
                </a:lnTo>
                <a:lnTo>
                  <a:pt x="1110582" y="637860"/>
                </a:lnTo>
                <a:lnTo>
                  <a:pt x="1088280" y="687185"/>
                </a:lnTo>
                <a:lnTo>
                  <a:pt x="1085840" y="692732"/>
                </a:lnTo>
                <a:lnTo>
                  <a:pt x="1079914" y="697586"/>
                </a:lnTo>
                <a:lnTo>
                  <a:pt x="1083400" y="704867"/>
                </a:lnTo>
                <a:lnTo>
                  <a:pt x="1089326" y="705907"/>
                </a:lnTo>
                <a:lnTo>
                  <a:pt x="1094555" y="702787"/>
                </a:lnTo>
                <a:lnTo>
                  <a:pt x="1099784" y="700706"/>
                </a:lnTo>
                <a:lnTo>
                  <a:pt x="1159914" y="679297"/>
                </a:lnTo>
                <a:lnTo>
                  <a:pt x="1220045" y="658407"/>
                </a:lnTo>
                <a:lnTo>
                  <a:pt x="1277257" y="640508"/>
                </a:lnTo>
                <a:lnTo>
                  <a:pt x="1334730" y="623389"/>
                </a:lnTo>
                <a:lnTo>
                  <a:pt x="1380607" y="608849"/>
                </a:lnTo>
                <a:lnTo>
                  <a:pt x="1426189" y="593399"/>
                </a:lnTo>
                <a:lnTo>
                  <a:pt x="1471445" y="577168"/>
                </a:lnTo>
                <a:lnTo>
                  <a:pt x="1516342" y="560288"/>
                </a:lnTo>
                <a:lnTo>
                  <a:pt x="1563967" y="542128"/>
                </a:lnTo>
                <a:lnTo>
                  <a:pt x="1587862" y="533130"/>
                </a:lnTo>
                <a:lnTo>
                  <a:pt x="1611854" y="524229"/>
                </a:lnTo>
                <a:lnTo>
                  <a:pt x="1619174" y="521456"/>
                </a:lnTo>
                <a:lnTo>
                  <a:pt x="1626495" y="519029"/>
                </a:lnTo>
                <a:lnTo>
                  <a:pt x="1634164" y="516602"/>
                </a:lnTo>
                <a:lnTo>
                  <a:pt x="1637998" y="515562"/>
                </a:lnTo>
                <a:lnTo>
                  <a:pt x="1641832" y="515215"/>
                </a:lnTo>
                <a:lnTo>
                  <a:pt x="1645667" y="515215"/>
                </a:lnTo>
                <a:lnTo>
                  <a:pt x="1652639" y="514868"/>
                </a:lnTo>
                <a:lnTo>
                  <a:pt x="1657170" y="523189"/>
                </a:lnTo>
                <a:lnTo>
                  <a:pt x="1655079" y="529083"/>
                </a:lnTo>
                <a:lnTo>
                  <a:pt x="1652290" y="536364"/>
                </a:lnTo>
                <a:lnTo>
                  <a:pt x="1647410" y="542952"/>
                </a:lnTo>
                <a:lnTo>
                  <a:pt x="1641484" y="547806"/>
                </a:lnTo>
                <a:lnTo>
                  <a:pt x="1618739" y="568089"/>
                </a:lnTo>
                <a:lnTo>
                  <a:pt x="1562148" y="612381"/>
                </a:lnTo>
                <a:lnTo>
                  <a:pt x="1528630" y="637171"/>
                </a:lnTo>
                <a:lnTo>
                  <a:pt x="1461266" y="686491"/>
                </a:lnTo>
                <a:lnTo>
                  <a:pt x="1420525" y="713751"/>
                </a:lnTo>
                <a:lnTo>
                  <a:pt x="1377954" y="738151"/>
                </a:lnTo>
                <a:lnTo>
                  <a:pt x="1290895" y="784519"/>
                </a:lnTo>
                <a:lnTo>
                  <a:pt x="1238945" y="812034"/>
                </a:lnTo>
                <a:lnTo>
                  <a:pt x="1216211" y="824656"/>
                </a:lnTo>
                <a:lnTo>
                  <a:pt x="1171592" y="851526"/>
                </a:lnTo>
                <a:lnTo>
                  <a:pt x="1156254" y="864702"/>
                </a:lnTo>
                <a:lnTo>
                  <a:pt x="1158694" y="870249"/>
                </a:lnTo>
                <a:lnTo>
                  <a:pt x="1209684" y="925800"/>
                </a:lnTo>
                <a:lnTo>
                  <a:pt x="1244000" y="960839"/>
                </a:lnTo>
                <a:lnTo>
                  <a:pt x="1278429" y="995763"/>
                </a:lnTo>
                <a:lnTo>
                  <a:pt x="1313030" y="1030517"/>
                </a:lnTo>
                <a:lnTo>
                  <a:pt x="1347860" y="1065043"/>
                </a:lnTo>
                <a:lnTo>
                  <a:pt x="1382976" y="1099285"/>
                </a:lnTo>
                <a:lnTo>
                  <a:pt x="1418435" y="1133186"/>
                </a:lnTo>
                <a:lnTo>
                  <a:pt x="1476560" y="1187491"/>
                </a:lnTo>
                <a:lnTo>
                  <a:pt x="1498564" y="1208294"/>
                </a:lnTo>
                <a:lnTo>
                  <a:pt x="1512508" y="1222163"/>
                </a:lnTo>
                <a:lnTo>
                  <a:pt x="1513553" y="1223896"/>
                </a:lnTo>
                <a:lnTo>
                  <a:pt x="1514251" y="1225630"/>
                </a:lnTo>
                <a:lnTo>
                  <a:pt x="1515645" y="1228750"/>
                </a:lnTo>
                <a:lnTo>
                  <a:pt x="1515296" y="1232217"/>
                </a:lnTo>
                <a:lnTo>
                  <a:pt x="1513902" y="1234991"/>
                </a:lnTo>
                <a:lnTo>
                  <a:pt x="1512159" y="1238112"/>
                </a:lnTo>
                <a:lnTo>
                  <a:pt x="1509022" y="1239498"/>
                </a:lnTo>
                <a:lnTo>
                  <a:pt x="1505536" y="1239152"/>
                </a:lnTo>
                <a:lnTo>
                  <a:pt x="1479392" y="1231177"/>
                </a:lnTo>
                <a:lnTo>
                  <a:pt x="1473815" y="1228750"/>
                </a:lnTo>
                <a:lnTo>
                  <a:pt x="1442894" y="1214757"/>
                </a:lnTo>
                <a:lnTo>
                  <a:pt x="1411810" y="1201317"/>
                </a:lnTo>
                <a:lnTo>
                  <a:pt x="1380530" y="1188331"/>
                </a:lnTo>
                <a:lnTo>
                  <a:pt x="1349021" y="1175703"/>
                </a:lnTo>
                <a:lnTo>
                  <a:pt x="1318177" y="1162902"/>
                </a:lnTo>
                <a:lnTo>
                  <a:pt x="1287888" y="1148963"/>
                </a:lnTo>
                <a:lnTo>
                  <a:pt x="1258188" y="1133919"/>
                </a:lnTo>
                <a:lnTo>
                  <a:pt x="1229108" y="1117802"/>
                </a:lnTo>
                <a:lnTo>
                  <a:pt x="1150633" y="1073119"/>
                </a:lnTo>
                <a:lnTo>
                  <a:pt x="1111314" y="1050859"/>
                </a:lnTo>
                <a:lnTo>
                  <a:pt x="1066319" y="1025576"/>
                </a:lnTo>
                <a:lnTo>
                  <a:pt x="1054468" y="1019336"/>
                </a:lnTo>
                <a:lnTo>
                  <a:pt x="1053422" y="1018989"/>
                </a:lnTo>
                <a:lnTo>
                  <a:pt x="1052027" y="1019336"/>
                </a:lnTo>
                <a:lnTo>
                  <a:pt x="1050982" y="1020029"/>
                </a:lnTo>
                <a:lnTo>
                  <a:pt x="1050285" y="1021069"/>
                </a:lnTo>
                <a:lnTo>
                  <a:pt x="1049936" y="1022109"/>
                </a:lnTo>
                <a:lnTo>
                  <a:pt x="1049936" y="1023496"/>
                </a:lnTo>
                <a:lnTo>
                  <a:pt x="1051330" y="1028003"/>
                </a:lnTo>
                <a:lnTo>
                  <a:pt x="1052725" y="1032164"/>
                </a:lnTo>
                <a:lnTo>
                  <a:pt x="1054468" y="1036325"/>
                </a:lnTo>
                <a:lnTo>
                  <a:pt x="1064664" y="1062214"/>
                </a:lnTo>
                <a:lnTo>
                  <a:pt x="1082240" y="1109476"/>
                </a:lnTo>
                <a:lnTo>
                  <a:pt x="1094947" y="1148443"/>
                </a:lnTo>
                <a:lnTo>
                  <a:pt x="1106151" y="1187865"/>
                </a:lnTo>
                <a:lnTo>
                  <a:pt x="1115818" y="1227710"/>
                </a:lnTo>
                <a:lnTo>
                  <a:pt x="1124642" y="1267241"/>
                </a:lnTo>
                <a:lnTo>
                  <a:pt x="1133335" y="1306804"/>
                </a:lnTo>
                <a:lnTo>
                  <a:pt x="1141897" y="1346432"/>
                </a:lnTo>
                <a:lnTo>
                  <a:pt x="1158264" y="1423858"/>
                </a:lnTo>
                <a:lnTo>
                  <a:pt x="1166494" y="1461525"/>
                </a:lnTo>
                <a:lnTo>
                  <a:pt x="1175181" y="1499127"/>
                </a:lnTo>
                <a:lnTo>
                  <a:pt x="1184490" y="1536631"/>
                </a:lnTo>
                <a:lnTo>
                  <a:pt x="1185187" y="1539058"/>
                </a:lnTo>
                <a:lnTo>
                  <a:pt x="1186233" y="1547033"/>
                </a:lnTo>
                <a:lnTo>
                  <a:pt x="1184838" y="1549460"/>
                </a:lnTo>
                <a:lnTo>
                  <a:pt x="1182398" y="1550847"/>
                </a:lnTo>
                <a:lnTo>
                  <a:pt x="1179609" y="1552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4000496" y="285734"/>
            <a:ext cx="500066" cy="623881"/>
          </a:xfrm>
          <a:custGeom>
            <a:avLst/>
            <a:gdLst/>
            <a:ahLst/>
            <a:cxnLst/>
            <a:rect l="l" t="t" r="r" b="b"/>
            <a:pathLst>
              <a:path w="1657350" h="1552575">
                <a:moveTo>
                  <a:pt x="1179609" y="1552580"/>
                </a:moveTo>
                <a:lnTo>
                  <a:pt x="1175775" y="1552580"/>
                </a:lnTo>
                <a:lnTo>
                  <a:pt x="1170895" y="1548420"/>
                </a:lnTo>
                <a:lnTo>
                  <a:pt x="1149315" y="1512941"/>
                </a:lnTo>
                <a:lnTo>
                  <a:pt x="1123378" y="1463594"/>
                </a:lnTo>
                <a:lnTo>
                  <a:pt x="1104228" y="1423950"/>
                </a:lnTo>
                <a:lnTo>
                  <a:pt x="1086254" y="1383785"/>
                </a:lnTo>
                <a:lnTo>
                  <a:pt x="1069457" y="1343166"/>
                </a:lnTo>
                <a:lnTo>
                  <a:pt x="1050499" y="1295977"/>
                </a:lnTo>
                <a:lnTo>
                  <a:pt x="1030970" y="1249039"/>
                </a:lnTo>
                <a:lnTo>
                  <a:pt x="1010938" y="1202313"/>
                </a:lnTo>
                <a:lnTo>
                  <a:pt x="990470" y="1155761"/>
                </a:lnTo>
                <a:lnTo>
                  <a:pt x="969634" y="1109343"/>
                </a:lnTo>
                <a:lnTo>
                  <a:pt x="932027" y="1026990"/>
                </a:lnTo>
                <a:lnTo>
                  <a:pt x="926537" y="1014828"/>
                </a:lnTo>
                <a:lnTo>
                  <a:pt x="927234" y="1014482"/>
                </a:lnTo>
                <a:lnTo>
                  <a:pt x="924794" y="1012401"/>
                </a:lnTo>
                <a:lnTo>
                  <a:pt x="922005" y="1012401"/>
                </a:lnTo>
                <a:lnTo>
                  <a:pt x="920263" y="1015522"/>
                </a:lnTo>
                <a:lnTo>
                  <a:pt x="918520" y="1018989"/>
                </a:lnTo>
                <a:lnTo>
                  <a:pt x="917125" y="1022803"/>
                </a:lnTo>
                <a:lnTo>
                  <a:pt x="907659" y="1043215"/>
                </a:lnTo>
                <a:lnTo>
                  <a:pt x="887027" y="1083261"/>
                </a:lnTo>
                <a:lnTo>
                  <a:pt x="851736" y="1144122"/>
                </a:lnTo>
                <a:lnTo>
                  <a:pt x="826259" y="1184585"/>
                </a:lnTo>
                <a:lnTo>
                  <a:pt x="799594" y="1224265"/>
                </a:lnTo>
                <a:lnTo>
                  <a:pt x="771774" y="1263147"/>
                </a:lnTo>
                <a:lnTo>
                  <a:pt x="742833" y="1301213"/>
                </a:lnTo>
                <a:lnTo>
                  <a:pt x="711156" y="1342056"/>
                </a:lnTo>
                <a:lnTo>
                  <a:pt x="680082" y="1383398"/>
                </a:lnTo>
                <a:lnTo>
                  <a:pt x="649543" y="1425156"/>
                </a:lnTo>
                <a:lnTo>
                  <a:pt x="619473" y="1467247"/>
                </a:lnTo>
                <a:lnTo>
                  <a:pt x="589804" y="1509588"/>
                </a:lnTo>
                <a:lnTo>
                  <a:pt x="586667" y="1513748"/>
                </a:lnTo>
                <a:lnTo>
                  <a:pt x="583878" y="1518256"/>
                </a:lnTo>
                <a:lnTo>
                  <a:pt x="580393" y="1522069"/>
                </a:lnTo>
                <a:lnTo>
                  <a:pt x="578650" y="1524150"/>
                </a:lnTo>
                <a:lnTo>
                  <a:pt x="574467" y="1526923"/>
                </a:lnTo>
                <a:lnTo>
                  <a:pt x="570632" y="1529697"/>
                </a:lnTo>
                <a:lnTo>
                  <a:pt x="565055" y="1528657"/>
                </a:lnTo>
                <a:lnTo>
                  <a:pt x="556689" y="1503347"/>
                </a:lnTo>
                <a:lnTo>
                  <a:pt x="557037" y="1496413"/>
                </a:lnTo>
                <a:lnTo>
                  <a:pt x="564663" y="1426593"/>
                </a:lnTo>
                <a:lnTo>
                  <a:pt x="580393" y="1358074"/>
                </a:lnTo>
                <a:lnTo>
                  <a:pt x="603579" y="1279284"/>
                </a:lnTo>
                <a:lnTo>
                  <a:pt x="611068" y="1253020"/>
                </a:lnTo>
                <a:lnTo>
                  <a:pt x="624420" y="1207243"/>
                </a:lnTo>
                <a:lnTo>
                  <a:pt x="638827" y="1161815"/>
                </a:lnTo>
                <a:lnTo>
                  <a:pt x="654086" y="1116670"/>
                </a:lnTo>
                <a:lnTo>
                  <a:pt x="669998" y="1071742"/>
                </a:lnTo>
                <a:lnTo>
                  <a:pt x="686362" y="1026963"/>
                </a:lnTo>
                <a:lnTo>
                  <a:pt x="738301" y="883424"/>
                </a:lnTo>
                <a:lnTo>
                  <a:pt x="739696" y="879264"/>
                </a:lnTo>
                <a:lnTo>
                  <a:pt x="741439" y="874756"/>
                </a:lnTo>
                <a:lnTo>
                  <a:pt x="742484" y="870596"/>
                </a:lnTo>
                <a:lnTo>
                  <a:pt x="743879" y="867129"/>
                </a:lnTo>
                <a:lnTo>
                  <a:pt x="741787" y="863315"/>
                </a:lnTo>
                <a:lnTo>
                  <a:pt x="738301" y="861928"/>
                </a:lnTo>
                <a:lnTo>
                  <a:pt x="737953" y="861928"/>
                </a:lnTo>
                <a:lnTo>
                  <a:pt x="737604" y="861581"/>
                </a:lnTo>
                <a:lnTo>
                  <a:pt x="737256" y="861581"/>
                </a:lnTo>
                <a:lnTo>
                  <a:pt x="732724" y="860888"/>
                </a:lnTo>
                <a:lnTo>
                  <a:pt x="728192" y="860541"/>
                </a:lnTo>
                <a:lnTo>
                  <a:pt x="675502" y="860601"/>
                </a:lnTo>
                <a:lnTo>
                  <a:pt x="579053" y="860980"/>
                </a:lnTo>
                <a:lnTo>
                  <a:pt x="522876" y="861234"/>
                </a:lnTo>
                <a:lnTo>
                  <a:pt x="519042" y="861581"/>
                </a:lnTo>
                <a:lnTo>
                  <a:pt x="468377" y="864095"/>
                </a:lnTo>
                <a:lnTo>
                  <a:pt x="417778" y="865568"/>
                </a:lnTo>
                <a:lnTo>
                  <a:pt x="367179" y="866262"/>
                </a:lnTo>
                <a:lnTo>
                  <a:pt x="316514" y="866435"/>
                </a:lnTo>
                <a:lnTo>
                  <a:pt x="25795" y="866435"/>
                </a:lnTo>
                <a:lnTo>
                  <a:pt x="348" y="856380"/>
                </a:lnTo>
                <a:lnTo>
                  <a:pt x="0" y="853607"/>
                </a:lnTo>
                <a:lnTo>
                  <a:pt x="1045" y="850833"/>
                </a:lnTo>
                <a:lnTo>
                  <a:pt x="3485" y="849446"/>
                </a:lnTo>
                <a:lnTo>
                  <a:pt x="8366" y="846326"/>
                </a:lnTo>
                <a:lnTo>
                  <a:pt x="74597" y="821016"/>
                </a:lnTo>
                <a:lnTo>
                  <a:pt x="122685" y="804000"/>
                </a:lnTo>
                <a:lnTo>
                  <a:pt x="171198" y="788121"/>
                </a:lnTo>
                <a:lnTo>
                  <a:pt x="220038" y="773088"/>
                </a:lnTo>
                <a:lnTo>
                  <a:pt x="269107" y="758607"/>
                </a:lnTo>
                <a:lnTo>
                  <a:pt x="408540" y="718042"/>
                </a:lnTo>
                <a:lnTo>
                  <a:pt x="455294" y="706037"/>
                </a:lnTo>
                <a:lnTo>
                  <a:pt x="502310" y="695852"/>
                </a:lnTo>
                <a:lnTo>
                  <a:pt x="570807" y="682244"/>
                </a:lnTo>
                <a:lnTo>
                  <a:pt x="639303" y="669155"/>
                </a:lnTo>
                <a:lnTo>
                  <a:pt x="714598" y="655634"/>
                </a:lnTo>
                <a:lnTo>
                  <a:pt x="720175" y="654593"/>
                </a:lnTo>
                <a:lnTo>
                  <a:pt x="726450" y="654247"/>
                </a:lnTo>
                <a:lnTo>
                  <a:pt x="731678" y="650433"/>
                </a:lnTo>
                <a:lnTo>
                  <a:pt x="730633" y="646619"/>
                </a:lnTo>
                <a:lnTo>
                  <a:pt x="729935" y="642805"/>
                </a:lnTo>
                <a:lnTo>
                  <a:pt x="717691" y="603540"/>
                </a:lnTo>
                <a:lnTo>
                  <a:pt x="671853" y="479763"/>
                </a:lnTo>
                <a:lnTo>
                  <a:pt x="654843" y="435503"/>
                </a:lnTo>
                <a:lnTo>
                  <a:pt x="637212" y="391438"/>
                </a:lnTo>
                <a:lnTo>
                  <a:pt x="631929" y="377272"/>
                </a:lnTo>
                <a:lnTo>
                  <a:pt x="619086" y="333538"/>
                </a:lnTo>
                <a:lnTo>
                  <a:pt x="617691" y="324523"/>
                </a:lnTo>
                <a:lnTo>
                  <a:pt x="617691" y="315162"/>
                </a:lnTo>
                <a:lnTo>
                  <a:pt x="621874" y="311695"/>
                </a:lnTo>
                <a:lnTo>
                  <a:pt x="627800" y="311695"/>
                </a:lnTo>
                <a:lnTo>
                  <a:pt x="629543" y="312041"/>
                </a:lnTo>
                <a:lnTo>
                  <a:pt x="630589" y="313081"/>
                </a:lnTo>
                <a:lnTo>
                  <a:pt x="636166" y="316549"/>
                </a:lnTo>
                <a:lnTo>
                  <a:pt x="638258" y="318976"/>
                </a:lnTo>
                <a:lnTo>
                  <a:pt x="644516" y="325276"/>
                </a:lnTo>
                <a:lnTo>
                  <a:pt x="650676" y="331674"/>
                </a:lnTo>
                <a:lnTo>
                  <a:pt x="687887" y="375533"/>
                </a:lnTo>
                <a:lnTo>
                  <a:pt x="713203" y="406694"/>
                </a:lnTo>
                <a:lnTo>
                  <a:pt x="748498" y="453760"/>
                </a:lnTo>
                <a:lnTo>
                  <a:pt x="781177" y="502386"/>
                </a:lnTo>
                <a:lnTo>
                  <a:pt x="794625" y="523395"/>
                </a:lnTo>
                <a:lnTo>
                  <a:pt x="838694" y="591145"/>
                </a:lnTo>
                <a:lnTo>
                  <a:pt x="842180" y="595999"/>
                </a:lnTo>
                <a:lnTo>
                  <a:pt x="846014" y="600506"/>
                </a:lnTo>
                <a:lnTo>
                  <a:pt x="846711" y="601546"/>
                </a:lnTo>
                <a:lnTo>
                  <a:pt x="848106" y="601893"/>
                </a:lnTo>
                <a:lnTo>
                  <a:pt x="849151" y="601893"/>
                </a:lnTo>
                <a:lnTo>
                  <a:pt x="854189" y="557254"/>
                </a:lnTo>
                <a:lnTo>
                  <a:pt x="856466" y="500566"/>
                </a:lnTo>
                <a:lnTo>
                  <a:pt x="857866" y="472222"/>
                </a:lnTo>
                <a:lnTo>
                  <a:pt x="862327" y="416835"/>
                </a:lnTo>
                <a:lnTo>
                  <a:pt x="866346" y="377516"/>
                </a:lnTo>
                <a:lnTo>
                  <a:pt x="873552" y="314815"/>
                </a:lnTo>
                <a:lnTo>
                  <a:pt x="881221" y="259731"/>
                </a:lnTo>
                <a:lnTo>
                  <a:pt x="890981" y="204907"/>
                </a:lnTo>
                <a:lnTo>
                  <a:pt x="899729" y="160956"/>
                </a:lnTo>
                <a:lnTo>
                  <a:pt x="908672" y="116972"/>
                </a:lnTo>
                <a:lnTo>
                  <a:pt x="926886" y="28777"/>
                </a:lnTo>
                <a:lnTo>
                  <a:pt x="927931" y="24269"/>
                </a:lnTo>
                <a:lnTo>
                  <a:pt x="928280" y="19762"/>
                </a:lnTo>
                <a:lnTo>
                  <a:pt x="939435" y="0"/>
                </a:lnTo>
                <a:lnTo>
                  <a:pt x="943269" y="0"/>
                </a:lnTo>
                <a:lnTo>
                  <a:pt x="947104" y="2426"/>
                </a:lnTo>
                <a:lnTo>
                  <a:pt x="948498" y="6240"/>
                </a:lnTo>
                <a:lnTo>
                  <a:pt x="949892" y="9707"/>
                </a:lnTo>
                <a:lnTo>
                  <a:pt x="955470" y="48539"/>
                </a:lnTo>
                <a:lnTo>
                  <a:pt x="956891" y="74483"/>
                </a:lnTo>
                <a:lnTo>
                  <a:pt x="961744" y="151860"/>
                </a:lnTo>
                <a:lnTo>
                  <a:pt x="962093" y="160181"/>
                </a:lnTo>
                <a:lnTo>
                  <a:pt x="962790" y="168849"/>
                </a:lnTo>
                <a:lnTo>
                  <a:pt x="962790" y="177170"/>
                </a:lnTo>
                <a:lnTo>
                  <a:pt x="964446" y="243566"/>
                </a:lnTo>
                <a:lnTo>
                  <a:pt x="967670" y="309961"/>
                </a:lnTo>
                <a:lnTo>
                  <a:pt x="972131" y="366908"/>
                </a:lnTo>
                <a:lnTo>
                  <a:pt x="977523" y="419435"/>
                </a:lnTo>
                <a:lnTo>
                  <a:pt x="995557" y="560634"/>
                </a:lnTo>
                <a:lnTo>
                  <a:pt x="995557" y="565835"/>
                </a:lnTo>
                <a:lnTo>
                  <a:pt x="996951" y="571036"/>
                </a:lnTo>
                <a:lnTo>
                  <a:pt x="999740" y="575543"/>
                </a:lnTo>
                <a:lnTo>
                  <a:pt x="1001134" y="574849"/>
                </a:lnTo>
                <a:lnTo>
                  <a:pt x="1002528" y="574849"/>
                </a:lnTo>
                <a:lnTo>
                  <a:pt x="1006712" y="568262"/>
                </a:lnTo>
                <a:lnTo>
                  <a:pt x="1008106" y="565488"/>
                </a:lnTo>
                <a:lnTo>
                  <a:pt x="1026668" y="533287"/>
                </a:lnTo>
                <a:lnTo>
                  <a:pt x="1072970" y="458267"/>
                </a:lnTo>
                <a:lnTo>
                  <a:pt x="1100933" y="415708"/>
                </a:lnTo>
                <a:lnTo>
                  <a:pt x="1129631" y="373669"/>
                </a:lnTo>
                <a:lnTo>
                  <a:pt x="1159056" y="332151"/>
                </a:lnTo>
                <a:lnTo>
                  <a:pt x="1189197" y="291152"/>
                </a:lnTo>
                <a:lnTo>
                  <a:pt x="1220045" y="250673"/>
                </a:lnTo>
                <a:lnTo>
                  <a:pt x="1261483" y="197236"/>
                </a:lnTo>
                <a:lnTo>
                  <a:pt x="1282153" y="170469"/>
                </a:lnTo>
                <a:lnTo>
                  <a:pt x="1302660" y="143539"/>
                </a:lnTo>
                <a:lnTo>
                  <a:pt x="1318172" y="122676"/>
                </a:lnTo>
                <a:lnTo>
                  <a:pt x="1333422" y="101717"/>
                </a:lnTo>
                <a:lnTo>
                  <a:pt x="1363662" y="59634"/>
                </a:lnTo>
                <a:lnTo>
                  <a:pt x="1366451" y="55820"/>
                </a:lnTo>
                <a:lnTo>
                  <a:pt x="1369239" y="52353"/>
                </a:lnTo>
                <a:lnTo>
                  <a:pt x="1372377" y="49233"/>
                </a:lnTo>
                <a:lnTo>
                  <a:pt x="1374120" y="47153"/>
                </a:lnTo>
                <a:lnTo>
                  <a:pt x="1376908" y="46459"/>
                </a:lnTo>
                <a:lnTo>
                  <a:pt x="1379697" y="47499"/>
                </a:lnTo>
                <a:lnTo>
                  <a:pt x="1382834" y="48886"/>
                </a:lnTo>
                <a:lnTo>
                  <a:pt x="1384926" y="51660"/>
                </a:lnTo>
                <a:lnTo>
                  <a:pt x="1384926" y="57207"/>
                </a:lnTo>
                <a:lnTo>
                  <a:pt x="1384577" y="58941"/>
                </a:lnTo>
                <a:lnTo>
                  <a:pt x="1381788" y="65528"/>
                </a:lnTo>
                <a:lnTo>
                  <a:pt x="1358064" y="113771"/>
                </a:lnTo>
                <a:lnTo>
                  <a:pt x="1335691" y="160103"/>
                </a:lnTo>
                <a:lnTo>
                  <a:pt x="1313543" y="206563"/>
                </a:lnTo>
                <a:lnTo>
                  <a:pt x="1291542" y="253107"/>
                </a:lnTo>
                <a:lnTo>
                  <a:pt x="1247661" y="346281"/>
                </a:lnTo>
                <a:lnTo>
                  <a:pt x="1225623" y="392825"/>
                </a:lnTo>
                <a:lnTo>
                  <a:pt x="1202305" y="441717"/>
                </a:lnTo>
                <a:lnTo>
                  <a:pt x="1179093" y="490637"/>
                </a:lnTo>
                <a:lnTo>
                  <a:pt x="1156036" y="539615"/>
                </a:lnTo>
                <a:lnTo>
                  <a:pt x="1133183" y="588679"/>
                </a:lnTo>
                <a:lnTo>
                  <a:pt x="1110582" y="637860"/>
                </a:lnTo>
                <a:lnTo>
                  <a:pt x="1088280" y="687185"/>
                </a:lnTo>
                <a:lnTo>
                  <a:pt x="1085840" y="692732"/>
                </a:lnTo>
                <a:lnTo>
                  <a:pt x="1079914" y="697586"/>
                </a:lnTo>
                <a:lnTo>
                  <a:pt x="1083400" y="704867"/>
                </a:lnTo>
                <a:lnTo>
                  <a:pt x="1089326" y="705907"/>
                </a:lnTo>
                <a:lnTo>
                  <a:pt x="1094555" y="702787"/>
                </a:lnTo>
                <a:lnTo>
                  <a:pt x="1099784" y="700706"/>
                </a:lnTo>
                <a:lnTo>
                  <a:pt x="1159914" y="679297"/>
                </a:lnTo>
                <a:lnTo>
                  <a:pt x="1220045" y="658407"/>
                </a:lnTo>
                <a:lnTo>
                  <a:pt x="1277257" y="640508"/>
                </a:lnTo>
                <a:lnTo>
                  <a:pt x="1334730" y="623389"/>
                </a:lnTo>
                <a:lnTo>
                  <a:pt x="1380607" y="608849"/>
                </a:lnTo>
                <a:lnTo>
                  <a:pt x="1426189" y="593399"/>
                </a:lnTo>
                <a:lnTo>
                  <a:pt x="1471445" y="577168"/>
                </a:lnTo>
                <a:lnTo>
                  <a:pt x="1516342" y="560288"/>
                </a:lnTo>
                <a:lnTo>
                  <a:pt x="1563967" y="542128"/>
                </a:lnTo>
                <a:lnTo>
                  <a:pt x="1587862" y="533130"/>
                </a:lnTo>
                <a:lnTo>
                  <a:pt x="1611854" y="524229"/>
                </a:lnTo>
                <a:lnTo>
                  <a:pt x="1619174" y="521456"/>
                </a:lnTo>
                <a:lnTo>
                  <a:pt x="1626495" y="519029"/>
                </a:lnTo>
                <a:lnTo>
                  <a:pt x="1634164" y="516602"/>
                </a:lnTo>
                <a:lnTo>
                  <a:pt x="1637998" y="515562"/>
                </a:lnTo>
                <a:lnTo>
                  <a:pt x="1641832" y="515215"/>
                </a:lnTo>
                <a:lnTo>
                  <a:pt x="1645667" y="515215"/>
                </a:lnTo>
                <a:lnTo>
                  <a:pt x="1652639" y="514868"/>
                </a:lnTo>
                <a:lnTo>
                  <a:pt x="1657170" y="523189"/>
                </a:lnTo>
                <a:lnTo>
                  <a:pt x="1655079" y="529083"/>
                </a:lnTo>
                <a:lnTo>
                  <a:pt x="1652290" y="536364"/>
                </a:lnTo>
                <a:lnTo>
                  <a:pt x="1647410" y="542952"/>
                </a:lnTo>
                <a:lnTo>
                  <a:pt x="1641484" y="547806"/>
                </a:lnTo>
                <a:lnTo>
                  <a:pt x="1618739" y="568089"/>
                </a:lnTo>
                <a:lnTo>
                  <a:pt x="1562148" y="612381"/>
                </a:lnTo>
                <a:lnTo>
                  <a:pt x="1528630" y="637171"/>
                </a:lnTo>
                <a:lnTo>
                  <a:pt x="1461266" y="686491"/>
                </a:lnTo>
                <a:lnTo>
                  <a:pt x="1420525" y="713751"/>
                </a:lnTo>
                <a:lnTo>
                  <a:pt x="1377954" y="738151"/>
                </a:lnTo>
                <a:lnTo>
                  <a:pt x="1290895" y="784519"/>
                </a:lnTo>
                <a:lnTo>
                  <a:pt x="1238945" y="812034"/>
                </a:lnTo>
                <a:lnTo>
                  <a:pt x="1216211" y="824656"/>
                </a:lnTo>
                <a:lnTo>
                  <a:pt x="1171592" y="851526"/>
                </a:lnTo>
                <a:lnTo>
                  <a:pt x="1156254" y="864702"/>
                </a:lnTo>
                <a:lnTo>
                  <a:pt x="1158694" y="870249"/>
                </a:lnTo>
                <a:lnTo>
                  <a:pt x="1209684" y="925800"/>
                </a:lnTo>
                <a:lnTo>
                  <a:pt x="1244000" y="960839"/>
                </a:lnTo>
                <a:lnTo>
                  <a:pt x="1278429" y="995763"/>
                </a:lnTo>
                <a:lnTo>
                  <a:pt x="1313030" y="1030517"/>
                </a:lnTo>
                <a:lnTo>
                  <a:pt x="1347860" y="1065043"/>
                </a:lnTo>
                <a:lnTo>
                  <a:pt x="1382976" y="1099285"/>
                </a:lnTo>
                <a:lnTo>
                  <a:pt x="1418435" y="1133186"/>
                </a:lnTo>
                <a:lnTo>
                  <a:pt x="1476560" y="1187491"/>
                </a:lnTo>
                <a:lnTo>
                  <a:pt x="1498564" y="1208294"/>
                </a:lnTo>
                <a:lnTo>
                  <a:pt x="1512508" y="1222163"/>
                </a:lnTo>
                <a:lnTo>
                  <a:pt x="1513553" y="1223896"/>
                </a:lnTo>
                <a:lnTo>
                  <a:pt x="1514251" y="1225630"/>
                </a:lnTo>
                <a:lnTo>
                  <a:pt x="1515645" y="1228750"/>
                </a:lnTo>
                <a:lnTo>
                  <a:pt x="1515296" y="1232217"/>
                </a:lnTo>
                <a:lnTo>
                  <a:pt x="1513902" y="1234991"/>
                </a:lnTo>
                <a:lnTo>
                  <a:pt x="1512159" y="1238112"/>
                </a:lnTo>
                <a:lnTo>
                  <a:pt x="1509022" y="1239498"/>
                </a:lnTo>
                <a:lnTo>
                  <a:pt x="1505536" y="1239152"/>
                </a:lnTo>
                <a:lnTo>
                  <a:pt x="1479392" y="1231177"/>
                </a:lnTo>
                <a:lnTo>
                  <a:pt x="1473815" y="1228750"/>
                </a:lnTo>
                <a:lnTo>
                  <a:pt x="1442894" y="1214757"/>
                </a:lnTo>
                <a:lnTo>
                  <a:pt x="1411810" y="1201317"/>
                </a:lnTo>
                <a:lnTo>
                  <a:pt x="1380530" y="1188331"/>
                </a:lnTo>
                <a:lnTo>
                  <a:pt x="1349021" y="1175703"/>
                </a:lnTo>
                <a:lnTo>
                  <a:pt x="1318177" y="1162902"/>
                </a:lnTo>
                <a:lnTo>
                  <a:pt x="1287888" y="1148963"/>
                </a:lnTo>
                <a:lnTo>
                  <a:pt x="1258188" y="1133919"/>
                </a:lnTo>
                <a:lnTo>
                  <a:pt x="1229108" y="1117802"/>
                </a:lnTo>
                <a:lnTo>
                  <a:pt x="1150633" y="1073119"/>
                </a:lnTo>
                <a:lnTo>
                  <a:pt x="1111314" y="1050859"/>
                </a:lnTo>
                <a:lnTo>
                  <a:pt x="1066319" y="1025576"/>
                </a:lnTo>
                <a:lnTo>
                  <a:pt x="1054468" y="1019336"/>
                </a:lnTo>
                <a:lnTo>
                  <a:pt x="1053422" y="1018989"/>
                </a:lnTo>
                <a:lnTo>
                  <a:pt x="1052027" y="1019336"/>
                </a:lnTo>
                <a:lnTo>
                  <a:pt x="1050982" y="1020029"/>
                </a:lnTo>
                <a:lnTo>
                  <a:pt x="1050285" y="1021069"/>
                </a:lnTo>
                <a:lnTo>
                  <a:pt x="1049936" y="1022109"/>
                </a:lnTo>
                <a:lnTo>
                  <a:pt x="1049936" y="1023496"/>
                </a:lnTo>
                <a:lnTo>
                  <a:pt x="1051330" y="1028003"/>
                </a:lnTo>
                <a:lnTo>
                  <a:pt x="1052725" y="1032164"/>
                </a:lnTo>
                <a:lnTo>
                  <a:pt x="1054468" y="1036325"/>
                </a:lnTo>
                <a:lnTo>
                  <a:pt x="1064664" y="1062214"/>
                </a:lnTo>
                <a:lnTo>
                  <a:pt x="1082240" y="1109476"/>
                </a:lnTo>
                <a:lnTo>
                  <a:pt x="1094947" y="1148443"/>
                </a:lnTo>
                <a:lnTo>
                  <a:pt x="1106151" y="1187865"/>
                </a:lnTo>
                <a:lnTo>
                  <a:pt x="1115818" y="1227710"/>
                </a:lnTo>
                <a:lnTo>
                  <a:pt x="1124642" y="1267241"/>
                </a:lnTo>
                <a:lnTo>
                  <a:pt x="1133335" y="1306804"/>
                </a:lnTo>
                <a:lnTo>
                  <a:pt x="1141897" y="1346432"/>
                </a:lnTo>
                <a:lnTo>
                  <a:pt x="1158264" y="1423858"/>
                </a:lnTo>
                <a:lnTo>
                  <a:pt x="1166494" y="1461525"/>
                </a:lnTo>
                <a:lnTo>
                  <a:pt x="1175181" y="1499127"/>
                </a:lnTo>
                <a:lnTo>
                  <a:pt x="1184490" y="1536631"/>
                </a:lnTo>
                <a:lnTo>
                  <a:pt x="1185187" y="1539058"/>
                </a:lnTo>
                <a:lnTo>
                  <a:pt x="1186233" y="1547033"/>
                </a:lnTo>
                <a:lnTo>
                  <a:pt x="1184838" y="1549460"/>
                </a:lnTo>
                <a:lnTo>
                  <a:pt x="1182398" y="1550847"/>
                </a:lnTo>
                <a:lnTo>
                  <a:pt x="1179609" y="155258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714348" y="1419622"/>
            <a:ext cx="299355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Для чего это мне нужно? (мотивация).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Как я буду это делать? (планирование).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Я делаю это сам! (реализация замысла).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Что и почему у меня получилось? (рефлексия).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18" y="0"/>
            <a:ext cx="9144000" cy="5143500"/>
          </a:xfrm>
          <a:prstGeom prst="rect">
            <a:avLst/>
          </a:prstGeom>
          <a:noFill/>
        </p:spPr>
      </p:pic>
      <p:sp>
        <p:nvSpPr>
          <p:cNvPr id="137" name="Скругленный прямоугольник 136"/>
          <p:cNvSpPr/>
          <p:nvPr/>
        </p:nvSpPr>
        <p:spPr>
          <a:xfrm>
            <a:off x="2533296" y="63657"/>
            <a:ext cx="4062180" cy="4966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Ступени к мастерству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-38278" y="77022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0"/>
          <a:stretch/>
        </p:blipFill>
        <p:spPr>
          <a:xfrm>
            <a:off x="3230535" y="802946"/>
            <a:ext cx="2772008" cy="4145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" y="787934"/>
            <a:ext cx="2773600" cy="4160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70672"/>
            <a:ext cx="2707666" cy="4145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7" name="Google Shape;4415;p38"/>
          <p:cNvGrpSpPr/>
          <p:nvPr/>
        </p:nvGrpSpPr>
        <p:grpSpPr>
          <a:xfrm>
            <a:off x="8012942" y="182683"/>
            <a:ext cx="711269" cy="698965"/>
            <a:chOff x="5292798" y="2203763"/>
            <a:chExt cx="711269" cy="698965"/>
          </a:xfrm>
        </p:grpSpPr>
        <p:sp>
          <p:nvSpPr>
            <p:cNvPr id="60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62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2296155" y="161444"/>
            <a:ext cx="4220061" cy="15170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 – педагог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Педагог-родитель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Ребенок -ребенок</a:t>
            </a:r>
          </a:p>
        </p:txBody>
      </p:sp>
      <p:sp>
        <p:nvSpPr>
          <p:cNvPr id="141" name="object 7"/>
          <p:cNvSpPr/>
          <p:nvPr/>
        </p:nvSpPr>
        <p:spPr>
          <a:xfrm rot="19468399">
            <a:off x="-38278" y="77022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6"/>
          <p:cNvSpPr/>
          <p:nvPr/>
        </p:nvSpPr>
        <p:spPr>
          <a:xfrm rot="9236090">
            <a:off x="1728499" y="3849455"/>
            <a:ext cx="1782742" cy="685794"/>
          </a:xfrm>
          <a:custGeom>
            <a:avLst/>
            <a:gdLst/>
            <a:ahLst/>
            <a:cxnLst/>
            <a:rect l="l" t="t" r="r" b="b"/>
            <a:pathLst>
              <a:path w="2654300" h="1644650">
                <a:moveTo>
                  <a:pt x="2353648" y="1315276"/>
                </a:moveTo>
                <a:lnTo>
                  <a:pt x="2348274" y="1312435"/>
                </a:lnTo>
                <a:lnTo>
                  <a:pt x="2346486" y="1312927"/>
                </a:lnTo>
                <a:lnTo>
                  <a:pt x="2345292" y="1312296"/>
                </a:lnTo>
                <a:lnTo>
                  <a:pt x="2342310" y="1312156"/>
                </a:lnTo>
                <a:lnTo>
                  <a:pt x="2338734" y="1313139"/>
                </a:lnTo>
                <a:lnTo>
                  <a:pt x="2332774" y="1314299"/>
                </a:lnTo>
                <a:lnTo>
                  <a:pt x="2304835" y="1348373"/>
                </a:lnTo>
                <a:lnTo>
                  <a:pt x="2295986" y="1385353"/>
                </a:lnTo>
                <a:lnTo>
                  <a:pt x="2296591" y="1388546"/>
                </a:lnTo>
                <a:lnTo>
                  <a:pt x="2297200" y="1393177"/>
                </a:lnTo>
                <a:lnTo>
                  <a:pt x="2298401" y="1396685"/>
                </a:lnTo>
                <a:lnTo>
                  <a:pt x="2303802" y="1409594"/>
                </a:lnTo>
                <a:lnTo>
                  <a:pt x="2306796" y="1414049"/>
                </a:lnTo>
                <a:lnTo>
                  <a:pt x="2322371" y="1440954"/>
                </a:lnTo>
                <a:lnTo>
                  <a:pt x="2329164" y="1451726"/>
                </a:lnTo>
                <a:lnTo>
                  <a:pt x="2341932" y="1474275"/>
                </a:lnTo>
                <a:lnTo>
                  <a:pt x="2348725" y="1485047"/>
                </a:lnTo>
                <a:lnTo>
                  <a:pt x="2362464" y="1508109"/>
                </a:lnTo>
                <a:lnTo>
                  <a:pt x="2391800" y="1552341"/>
                </a:lnTo>
                <a:lnTo>
                  <a:pt x="2407397" y="1573512"/>
                </a:lnTo>
                <a:lnTo>
                  <a:pt x="2414731" y="1584571"/>
                </a:lnTo>
                <a:lnTo>
                  <a:pt x="2430586" y="1604441"/>
                </a:lnTo>
                <a:lnTo>
                  <a:pt x="2445698" y="1625356"/>
                </a:lnTo>
                <a:lnTo>
                  <a:pt x="2449292" y="1631565"/>
                </a:lnTo>
                <a:lnTo>
                  <a:pt x="2454674" y="1637282"/>
                </a:lnTo>
                <a:lnTo>
                  <a:pt x="2467812" y="1644225"/>
                </a:lnTo>
                <a:lnTo>
                  <a:pt x="2476161" y="1644328"/>
                </a:lnTo>
                <a:lnTo>
                  <a:pt x="2483308" y="1640923"/>
                </a:lnTo>
                <a:lnTo>
                  <a:pt x="2489153" y="1638266"/>
                </a:lnTo>
                <a:lnTo>
                  <a:pt x="2522000" y="1613968"/>
                </a:lnTo>
                <a:lnTo>
                  <a:pt x="2535692" y="1601094"/>
                </a:lnTo>
                <a:lnTo>
                  <a:pt x="2549137" y="1586653"/>
                </a:lnTo>
                <a:lnTo>
                  <a:pt x="2562391" y="1570674"/>
                </a:lnTo>
                <a:lnTo>
                  <a:pt x="2569552" y="1561530"/>
                </a:lnTo>
                <a:lnTo>
                  <a:pt x="2476413" y="1512308"/>
                </a:lnTo>
                <a:lnTo>
                  <a:pt x="2476389" y="1510845"/>
                </a:lnTo>
                <a:lnTo>
                  <a:pt x="2468136" y="1500752"/>
                </a:lnTo>
                <a:lnTo>
                  <a:pt x="2445882" y="1467444"/>
                </a:lnTo>
                <a:lnTo>
                  <a:pt x="2430733" y="1446510"/>
                </a:lnTo>
                <a:lnTo>
                  <a:pt x="2416994" y="1423448"/>
                </a:lnTo>
                <a:lnTo>
                  <a:pt x="2402886" y="1401627"/>
                </a:lnTo>
                <a:lnTo>
                  <a:pt x="2389595" y="1378803"/>
                </a:lnTo>
                <a:lnTo>
                  <a:pt x="2384750" y="1371933"/>
                </a:lnTo>
                <a:lnTo>
                  <a:pt x="2375878" y="1357189"/>
                </a:lnTo>
                <a:lnTo>
                  <a:pt x="2371627" y="1349197"/>
                </a:lnTo>
                <a:lnTo>
                  <a:pt x="2360593" y="1330437"/>
                </a:lnTo>
                <a:lnTo>
                  <a:pt x="2357250" y="1324361"/>
                </a:lnTo>
                <a:lnTo>
                  <a:pt x="2356045" y="1319415"/>
                </a:lnTo>
                <a:lnTo>
                  <a:pt x="2353648" y="1315276"/>
                </a:lnTo>
                <a:close/>
              </a:path>
              <a:path w="2654300" h="1644650">
                <a:moveTo>
                  <a:pt x="1817752" y="290855"/>
                </a:moveTo>
                <a:lnTo>
                  <a:pt x="1673929" y="214847"/>
                </a:lnTo>
                <a:lnTo>
                  <a:pt x="1611686" y="186261"/>
                </a:lnTo>
                <a:lnTo>
                  <a:pt x="1590345" y="177856"/>
                </a:lnTo>
                <a:lnTo>
                  <a:pt x="1569700" y="168382"/>
                </a:lnTo>
                <a:lnTo>
                  <a:pt x="1548629" y="160119"/>
                </a:lnTo>
                <a:lnTo>
                  <a:pt x="1528264" y="150793"/>
                </a:lnTo>
                <a:lnTo>
                  <a:pt x="1474678" y="129656"/>
                </a:lnTo>
                <a:lnTo>
                  <a:pt x="1463190" y="126457"/>
                </a:lnTo>
                <a:lnTo>
                  <a:pt x="1430255" y="113361"/>
                </a:lnTo>
                <a:lnTo>
                  <a:pt x="1418422" y="109980"/>
                </a:lnTo>
                <a:lnTo>
                  <a:pt x="1373060" y="94626"/>
                </a:lnTo>
                <a:lnTo>
                  <a:pt x="1276976" y="66830"/>
                </a:lnTo>
                <a:lnTo>
                  <a:pt x="1265936" y="63868"/>
                </a:lnTo>
                <a:lnTo>
                  <a:pt x="1243263" y="59068"/>
                </a:lnTo>
                <a:lnTo>
                  <a:pt x="1210684" y="50469"/>
                </a:lnTo>
                <a:lnTo>
                  <a:pt x="1122481" y="32584"/>
                </a:lnTo>
                <a:lnTo>
                  <a:pt x="1077907" y="26265"/>
                </a:lnTo>
                <a:lnTo>
                  <a:pt x="1056213" y="21982"/>
                </a:lnTo>
                <a:lnTo>
                  <a:pt x="1012143" y="15929"/>
                </a:lnTo>
                <a:lnTo>
                  <a:pt x="989766" y="14158"/>
                </a:lnTo>
                <a:lnTo>
                  <a:pt x="945420" y="9396"/>
                </a:lnTo>
                <a:lnTo>
                  <a:pt x="878458" y="4172"/>
                </a:lnTo>
                <a:lnTo>
                  <a:pt x="855515" y="3539"/>
                </a:lnTo>
                <a:lnTo>
                  <a:pt x="832831" y="1606"/>
                </a:lnTo>
                <a:lnTo>
                  <a:pt x="809553" y="795"/>
                </a:lnTo>
                <a:lnTo>
                  <a:pt x="786017" y="1285"/>
                </a:lnTo>
                <a:lnTo>
                  <a:pt x="740096" y="0"/>
                </a:lnTo>
                <a:lnTo>
                  <a:pt x="622213" y="2340"/>
                </a:lnTo>
                <a:lnTo>
                  <a:pt x="552556" y="7185"/>
                </a:lnTo>
                <a:lnTo>
                  <a:pt x="506734" y="11697"/>
                </a:lnTo>
                <a:lnTo>
                  <a:pt x="461471" y="16505"/>
                </a:lnTo>
                <a:lnTo>
                  <a:pt x="392805" y="26183"/>
                </a:lnTo>
                <a:lnTo>
                  <a:pt x="368731" y="30697"/>
                </a:lnTo>
                <a:lnTo>
                  <a:pt x="345361" y="34147"/>
                </a:lnTo>
                <a:lnTo>
                  <a:pt x="298537" y="43876"/>
                </a:lnTo>
                <a:lnTo>
                  <a:pt x="253597" y="54601"/>
                </a:lnTo>
                <a:lnTo>
                  <a:pt x="210527" y="67750"/>
                </a:lnTo>
                <a:lnTo>
                  <a:pt x="189647" y="75389"/>
                </a:lnTo>
                <a:lnTo>
                  <a:pt x="148761" y="89692"/>
                </a:lnTo>
                <a:lnTo>
                  <a:pt x="138576" y="92928"/>
                </a:lnTo>
                <a:lnTo>
                  <a:pt x="127909" y="97346"/>
                </a:lnTo>
                <a:lnTo>
                  <a:pt x="117836" y="100641"/>
                </a:lnTo>
                <a:lnTo>
                  <a:pt x="107057" y="105000"/>
                </a:lnTo>
                <a:lnTo>
                  <a:pt x="100503" y="107282"/>
                </a:lnTo>
                <a:lnTo>
                  <a:pt x="93953" y="111003"/>
                </a:lnTo>
                <a:lnTo>
                  <a:pt x="59272" y="128585"/>
                </a:lnTo>
                <a:lnTo>
                  <a:pt x="38579" y="143505"/>
                </a:lnTo>
                <a:lnTo>
                  <a:pt x="33816" y="146734"/>
                </a:lnTo>
                <a:lnTo>
                  <a:pt x="8355" y="180681"/>
                </a:lnTo>
                <a:lnTo>
                  <a:pt x="0" y="213613"/>
                </a:lnTo>
                <a:lnTo>
                  <a:pt x="604" y="216805"/>
                </a:lnTo>
                <a:lnTo>
                  <a:pt x="1821" y="226067"/>
                </a:lnTo>
                <a:lnTo>
                  <a:pt x="3624" y="231329"/>
                </a:lnTo>
                <a:lnTo>
                  <a:pt x="7211" y="234661"/>
                </a:lnTo>
                <a:lnTo>
                  <a:pt x="19154" y="240973"/>
                </a:lnTo>
                <a:lnTo>
                  <a:pt x="28085" y="235638"/>
                </a:lnTo>
                <a:lnTo>
                  <a:pt x="34038" y="231602"/>
                </a:lnTo>
                <a:lnTo>
                  <a:pt x="39987" y="226127"/>
                </a:lnTo>
                <a:lnTo>
                  <a:pt x="41781" y="224189"/>
                </a:lnTo>
                <a:lnTo>
                  <a:pt x="45936" y="220652"/>
                </a:lnTo>
                <a:lnTo>
                  <a:pt x="51100" y="217635"/>
                </a:lnTo>
                <a:lnTo>
                  <a:pt x="56431" y="214707"/>
                </a:lnTo>
                <a:lnTo>
                  <a:pt x="62468" y="210715"/>
                </a:lnTo>
                <a:lnTo>
                  <a:pt x="106017" y="192074"/>
                </a:lnTo>
                <a:lnTo>
                  <a:pt x="144817" y="178104"/>
                </a:lnTo>
                <a:lnTo>
                  <a:pt x="185928" y="163919"/>
                </a:lnTo>
                <a:lnTo>
                  <a:pt x="196893" y="159659"/>
                </a:lnTo>
                <a:lnTo>
                  <a:pt x="218454" y="152380"/>
                </a:lnTo>
                <a:lnTo>
                  <a:pt x="228826" y="149243"/>
                </a:lnTo>
                <a:lnTo>
                  <a:pt x="239468" y="146249"/>
                </a:lnTo>
                <a:lnTo>
                  <a:pt x="249461" y="144347"/>
                </a:lnTo>
                <a:lnTo>
                  <a:pt x="260160" y="141383"/>
                </a:lnTo>
                <a:lnTo>
                  <a:pt x="270545" y="139689"/>
                </a:lnTo>
                <a:lnTo>
                  <a:pt x="282269" y="137267"/>
                </a:lnTo>
                <a:lnTo>
                  <a:pt x="294162" y="134933"/>
                </a:lnTo>
                <a:lnTo>
                  <a:pt x="318228" y="130414"/>
                </a:lnTo>
                <a:lnTo>
                  <a:pt x="340085" y="126165"/>
                </a:lnTo>
                <a:lnTo>
                  <a:pt x="361518" y="123127"/>
                </a:lnTo>
                <a:lnTo>
                  <a:pt x="383656" y="119025"/>
                </a:lnTo>
                <a:lnTo>
                  <a:pt x="477491" y="106849"/>
                </a:lnTo>
                <a:lnTo>
                  <a:pt x="501238" y="105034"/>
                </a:lnTo>
                <a:lnTo>
                  <a:pt x="523846" y="102618"/>
                </a:lnTo>
                <a:lnTo>
                  <a:pt x="546028" y="101413"/>
                </a:lnTo>
                <a:lnTo>
                  <a:pt x="568916" y="99144"/>
                </a:lnTo>
                <a:lnTo>
                  <a:pt x="601348" y="97610"/>
                </a:lnTo>
                <a:lnTo>
                  <a:pt x="631814" y="96474"/>
                </a:lnTo>
                <a:lnTo>
                  <a:pt x="696861" y="96376"/>
                </a:lnTo>
                <a:lnTo>
                  <a:pt x="718880" y="96521"/>
                </a:lnTo>
                <a:lnTo>
                  <a:pt x="753125" y="97381"/>
                </a:lnTo>
                <a:lnTo>
                  <a:pt x="776487" y="98236"/>
                </a:lnTo>
                <a:lnTo>
                  <a:pt x="788654" y="97484"/>
                </a:lnTo>
                <a:lnTo>
                  <a:pt x="800228" y="97855"/>
                </a:lnTo>
                <a:lnTo>
                  <a:pt x="811320" y="99408"/>
                </a:lnTo>
                <a:lnTo>
                  <a:pt x="834533" y="100184"/>
                </a:lnTo>
                <a:lnTo>
                  <a:pt x="857320" y="102171"/>
                </a:lnTo>
                <a:lnTo>
                  <a:pt x="880812" y="103095"/>
                </a:lnTo>
                <a:lnTo>
                  <a:pt x="903768" y="105172"/>
                </a:lnTo>
                <a:lnTo>
                  <a:pt x="950298" y="111088"/>
                </a:lnTo>
                <a:lnTo>
                  <a:pt x="962534" y="111809"/>
                </a:lnTo>
                <a:lnTo>
                  <a:pt x="974232" y="113682"/>
                </a:lnTo>
                <a:lnTo>
                  <a:pt x="986637" y="114492"/>
                </a:lnTo>
                <a:lnTo>
                  <a:pt x="998615" y="116513"/>
                </a:lnTo>
                <a:lnTo>
                  <a:pt x="1015423" y="119650"/>
                </a:lnTo>
                <a:lnTo>
                  <a:pt x="1050675" y="123916"/>
                </a:lnTo>
                <a:lnTo>
                  <a:pt x="1067819" y="127230"/>
                </a:lnTo>
                <a:lnTo>
                  <a:pt x="1091785" y="131278"/>
                </a:lnTo>
                <a:lnTo>
                  <a:pt x="1141799" y="140472"/>
                </a:lnTo>
                <a:lnTo>
                  <a:pt x="1179988" y="149162"/>
                </a:lnTo>
                <a:lnTo>
                  <a:pt x="1210421" y="156627"/>
                </a:lnTo>
                <a:lnTo>
                  <a:pt x="1228470" y="160420"/>
                </a:lnTo>
                <a:lnTo>
                  <a:pt x="1327983" y="188592"/>
                </a:lnTo>
                <a:lnTo>
                  <a:pt x="1372748" y="203631"/>
                </a:lnTo>
                <a:lnTo>
                  <a:pt x="1383549" y="207903"/>
                </a:lnTo>
                <a:lnTo>
                  <a:pt x="1405521" y="215205"/>
                </a:lnTo>
                <a:lnTo>
                  <a:pt x="1416322" y="219477"/>
                </a:lnTo>
                <a:lnTo>
                  <a:pt x="1427717" y="222626"/>
                </a:lnTo>
                <a:lnTo>
                  <a:pt x="1459896" y="235323"/>
                </a:lnTo>
                <a:lnTo>
                  <a:pt x="1584483" y="288237"/>
                </a:lnTo>
                <a:lnTo>
                  <a:pt x="1625269" y="306919"/>
                </a:lnTo>
                <a:lnTo>
                  <a:pt x="1638351" y="313833"/>
                </a:lnTo>
                <a:lnTo>
                  <a:pt x="1652138" y="319683"/>
                </a:lnTo>
                <a:lnTo>
                  <a:pt x="2204316" y="611501"/>
                </a:lnTo>
                <a:lnTo>
                  <a:pt x="2202720" y="609221"/>
                </a:lnTo>
                <a:lnTo>
                  <a:pt x="2153677" y="554574"/>
                </a:lnTo>
                <a:lnTo>
                  <a:pt x="2150087" y="549803"/>
                </a:lnTo>
                <a:lnTo>
                  <a:pt x="2145903" y="546156"/>
                </a:lnTo>
                <a:lnTo>
                  <a:pt x="2142316" y="542824"/>
                </a:lnTo>
                <a:lnTo>
                  <a:pt x="2137527" y="535984"/>
                </a:lnTo>
                <a:lnTo>
                  <a:pt x="2131548" y="529951"/>
                </a:lnTo>
                <a:lnTo>
                  <a:pt x="2125573" y="525357"/>
                </a:lnTo>
                <a:lnTo>
                  <a:pt x="2118041" y="517067"/>
                </a:lnTo>
                <a:lnTo>
                  <a:pt x="2102015" y="502851"/>
                </a:lnTo>
                <a:lnTo>
                  <a:pt x="2085014" y="486684"/>
                </a:lnTo>
                <a:lnTo>
                  <a:pt x="2002734" y="417344"/>
                </a:lnTo>
                <a:lnTo>
                  <a:pt x="1983921" y="403093"/>
                </a:lnTo>
                <a:lnTo>
                  <a:pt x="1975118" y="397004"/>
                </a:lnTo>
                <a:lnTo>
                  <a:pt x="1958331" y="383823"/>
                </a:lnTo>
                <a:lnTo>
                  <a:pt x="1949864" y="377912"/>
                </a:lnTo>
                <a:lnTo>
                  <a:pt x="1943888" y="373317"/>
                </a:lnTo>
                <a:lnTo>
                  <a:pt x="1925369" y="360657"/>
                </a:lnTo>
                <a:lnTo>
                  <a:pt x="1920588" y="356694"/>
                </a:lnTo>
                <a:lnTo>
                  <a:pt x="1914616" y="353538"/>
                </a:lnTo>
                <a:lnTo>
                  <a:pt x="1905409" y="345799"/>
                </a:lnTo>
                <a:lnTo>
                  <a:pt x="1875782" y="325832"/>
                </a:lnTo>
                <a:lnTo>
                  <a:pt x="1865583" y="320443"/>
                </a:lnTo>
                <a:lnTo>
                  <a:pt x="1846821" y="307654"/>
                </a:lnTo>
                <a:lnTo>
                  <a:pt x="1836958" y="302442"/>
                </a:lnTo>
                <a:lnTo>
                  <a:pt x="1817752" y="290855"/>
                </a:lnTo>
                <a:close/>
              </a:path>
              <a:path w="2654300" h="1644650">
                <a:moveTo>
                  <a:pt x="2476389" y="1510845"/>
                </a:moveTo>
                <a:lnTo>
                  <a:pt x="2476413" y="1512308"/>
                </a:lnTo>
                <a:lnTo>
                  <a:pt x="2476409" y="1510869"/>
                </a:lnTo>
                <a:close/>
              </a:path>
              <a:path w="2654300" h="1644650">
                <a:moveTo>
                  <a:pt x="2204316" y="611501"/>
                </a:moveTo>
                <a:lnTo>
                  <a:pt x="1725589" y="358501"/>
                </a:lnTo>
                <a:lnTo>
                  <a:pt x="1782921" y="390236"/>
                </a:lnTo>
                <a:lnTo>
                  <a:pt x="1807711" y="406210"/>
                </a:lnTo>
                <a:lnTo>
                  <a:pt x="1820699" y="413074"/>
                </a:lnTo>
                <a:lnTo>
                  <a:pt x="1833094" y="421061"/>
                </a:lnTo>
                <a:lnTo>
                  <a:pt x="1885462" y="457355"/>
                </a:lnTo>
                <a:lnTo>
                  <a:pt x="1902399" y="470616"/>
                </a:lnTo>
                <a:lnTo>
                  <a:pt x="1958865" y="513385"/>
                </a:lnTo>
                <a:lnTo>
                  <a:pt x="1977093" y="528765"/>
                </a:lnTo>
                <a:lnTo>
                  <a:pt x="2012231" y="557389"/>
                </a:lnTo>
                <a:lnTo>
                  <a:pt x="2046495" y="586989"/>
                </a:lnTo>
                <a:lnTo>
                  <a:pt x="2079237" y="618657"/>
                </a:lnTo>
                <a:lnTo>
                  <a:pt x="2110993" y="651241"/>
                </a:lnTo>
                <a:lnTo>
                  <a:pt x="2153459" y="699540"/>
                </a:lnTo>
                <a:lnTo>
                  <a:pt x="2177391" y="729425"/>
                </a:lnTo>
                <a:lnTo>
                  <a:pt x="2204921" y="766957"/>
                </a:lnTo>
                <a:lnTo>
                  <a:pt x="2259398" y="847459"/>
                </a:lnTo>
                <a:lnTo>
                  <a:pt x="2283324" y="885960"/>
                </a:lnTo>
                <a:lnTo>
                  <a:pt x="2306041" y="925258"/>
                </a:lnTo>
                <a:lnTo>
                  <a:pt x="2328198" y="964260"/>
                </a:lnTo>
                <a:lnTo>
                  <a:pt x="2348664" y="1005242"/>
                </a:lnTo>
                <a:lnTo>
                  <a:pt x="2353466" y="1013525"/>
                </a:lnTo>
                <a:lnTo>
                  <a:pt x="2357730" y="1022961"/>
                </a:lnTo>
                <a:lnTo>
                  <a:pt x="2362700" y="1031333"/>
                </a:lnTo>
                <a:lnTo>
                  <a:pt x="2367244" y="1040917"/>
                </a:lnTo>
                <a:lnTo>
                  <a:pt x="2380434" y="1067998"/>
                </a:lnTo>
                <a:lnTo>
                  <a:pt x="2383790" y="1075517"/>
                </a:lnTo>
                <a:lnTo>
                  <a:pt x="2389683" y="1091560"/>
                </a:lnTo>
                <a:lnTo>
                  <a:pt x="2396385" y="1106593"/>
                </a:lnTo>
                <a:lnTo>
                  <a:pt x="2399563" y="1114019"/>
                </a:lnTo>
                <a:lnTo>
                  <a:pt x="2405046" y="1129844"/>
                </a:lnTo>
                <a:lnTo>
                  <a:pt x="2407444" y="1138294"/>
                </a:lnTo>
                <a:lnTo>
                  <a:pt x="2410379" y="1145591"/>
                </a:lnTo>
                <a:lnTo>
                  <a:pt x="2412610" y="1153952"/>
                </a:lnTo>
                <a:lnTo>
                  <a:pt x="2415265" y="1161101"/>
                </a:lnTo>
                <a:lnTo>
                  <a:pt x="2420216" y="1176646"/>
                </a:lnTo>
                <a:lnTo>
                  <a:pt x="2439220" y="1235528"/>
                </a:lnTo>
                <a:lnTo>
                  <a:pt x="2446636" y="1263867"/>
                </a:lnTo>
                <a:lnTo>
                  <a:pt x="2450753" y="1277534"/>
                </a:lnTo>
                <a:lnTo>
                  <a:pt x="2458702" y="1313337"/>
                </a:lnTo>
                <a:lnTo>
                  <a:pt x="2459738" y="1321067"/>
                </a:lnTo>
                <a:lnTo>
                  <a:pt x="2462235" y="1335314"/>
                </a:lnTo>
                <a:lnTo>
                  <a:pt x="2464405" y="1349389"/>
                </a:lnTo>
                <a:lnTo>
                  <a:pt x="2465814" y="1364499"/>
                </a:lnTo>
                <a:lnTo>
                  <a:pt x="2469540" y="1392323"/>
                </a:lnTo>
                <a:lnTo>
                  <a:pt x="2471966" y="1422335"/>
                </a:lnTo>
                <a:lnTo>
                  <a:pt x="2474169" y="1452228"/>
                </a:lnTo>
                <a:lnTo>
                  <a:pt x="2475923" y="1481884"/>
                </a:lnTo>
                <a:lnTo>
                  <a:pt x="2476389" y="1510845"/>
                </a:lnTo>
                <a:lnTo>
                  <a:pt x="2476413" y="1512308"/>
                </a:lnTo>
                <a:lnTo>
                  <a:pt x="2569552" y="1561530"/>
                </a:lnTo>
                <a:lnTo>
                  <a:pt x="2573530" y="1556450"/>
                </a:lnTo>
                <a:lnTo>
                  <a:pt x="2573135" y="1556242"/>
                </a:lnTo>
                <a:lnTo>
                  <a:pt x="2573728" y="1555119"/>
                </a:lnTo>
                <a:lnTo>
                  <a:pt x="2575512" y="1553189"/>
                </a:lnTo>
                <a:lnTo>
                  <a:pt x="2578479" y="1547575"/>
                </a:lnTo>
                <a:lnTo>
                  <a:pt x="2579670" y="1546767"/>
                </a:lnTo>
                <a:lnTo>
                  <a:pt x="2580263" y="1545645"/>
                </a:lnTo>
                <a:lnTo>
                  <a:pt x="2582047" y="1543714"/>
                </a:lnTo>
                <a:lnTo>
                  <a:pt x="2583234" y="1541469"/>
                </a:lnTo>
                <a:lnTo>
                  <a:pt x="2585018" y="1539539"/>
                </a:lnTo>
                <a:lnTo>
                  <a:pt x="2586538" y="1537469"/>
                </a:lnTo>
                <a:lnTo>
                  <a:pt x="2537237" y="1511414"/>
                </a:lnTo>
                <a:lnTo>
                  <a:pt x="2538246" y="1501893"/>
                </a:lnTo>
                <a:lnTo>
                  <a:pt x="2539200" y="1492341"/>
                </a:lnTo>
                <a:lnTo>
                  <a:pt x="2539448" y="1483854"/>
                </a:lnTo>
                <a:lnTo>
                  <a:pt x="2539528" y="1475278"/>
                </a:lnTo>
                <a:lnTo>
                  <a:pt x="2540065" y="1452578"/>
                </a:lnTo>
                <a:lnTo>
                  <a:pt x="2538297" y="1407114"/>
                </a:lnTo>
                <a:lnTo>
                  <a:pt x="2534650" y="1359220"/>
                </a:lnTo>
                <a:lnTo>
                  <a:pt x="2532009" y="1336278"/>
                </a:lnTo>
                <a:lnTo>
                  <a:pt x="2529644" y="1312045"/>
                </a:lnTo>
                <a:lnTo>
                  <a:pt x="2526294" y="1288728"/>
                </a:lnTo>
                <a:lnTo>
                  <a:pt x="2522608" y="1265233"/>
                </a:lnTo>
                <a:lnTo>
                  <a:pt x="2518049" y="1242713"/>
                </a:lnTo>
                <a:lnTo>
                  <a:pt x="2516836" y="1234890"/>
                </a:lnTo>
                <a:lnTo>
                  <a:pt x="2515029" y="1228189"/>
                </a:lnTo>
                <a:lnTo>
                  <a:pt x="2512010" y="1213666"/>
                </a:lnTo>
                <a:lnTo>
                  <a:pt x="2510199" y="1205527"/>
                </a:lnTo>
                <a:lnTo>
                  <a:pt x="2495146" y="1150169"/>
                </a:lnTo>
                <a:lnTo>
                  <a:pt x="2488678" y="1128076"/>
                </a:lnTo>
                <a:lnTo>
                  <a:pt x="2481168" y="1106870"/>
                </a:lnTo>
                <a:lnTo>
                  <a:pt x="2474028" y="1084423"/>
                </a:lnTo>
                <a:lnTo>
                  <a:pt x="2466295" y="1063098"/>
                </a:lnTo>
                <a:lnTo>
                  <a:pt x="2458378" y="1043114"/>
                </a:lnTo>
                <a:lnTo>
                  <a:pt x="2450831" y="1021888"/>
                </a:lnTo>
                <a:lnTo>
                  <a:pt x="2442467" y="1001667"/>
                </a:lnTo>
                <a:lnTo>
                  <a:pt x="2433285" y="982450"/>
                </a:lnTo>
                <a:lnTo>
                  <a:pt x="2428024" y="969614"/>
                </a:lnTo>
                <a:lnTo>
                  <a:pt x="2416092" y="946071"/>
                </a:lnTo>
                <a:lnTo>
                  <a:pt x="2389523" y="894682"/>
                </a:lnTo>
                <a:lnTo>
                  <a:pt x="2379670" y="875110"/>
                </a:lnTo>
                <a:lnTo>
                  <a:pt x="2358104" y="837857"/>
                </a:lnTo>
                <a:lnTo>
                  <a:pt x="2347579" y="817930"/>
                </a:lnTo>
                <a:lnTo>
                  <a:pt x="2328012" y="786043"/>
                </a:lnTo>
                <a:lnTo>
                  <a:pt x="2308953" y="755860"/>
                </a:lnTo>
                <a:lnTo>
                  <a:pt x="2296084" y="737567"/>
                </a:lnTo>
                <a:lnTo>
                  <a:pt x="2285230" y="720340"/>
                </a:lnTo>
                <a:lnTo>
                  <a:pt x="2279014" y="712745"/>
                </a:lnTo>
                <a:lnTo>
                  <a:pt x="2273335" y="703998"/>
                </a:lnTo>
                <a:lnTo>
                  <a:pt x="2247597" y="667413"/>
                </a:lnTo>
                <a:lnTo>
                  <a:pt x="2225746" y="638628"/>
                </a:lnTo>
                <a:lnTo>
                  <a:pt x="2213487" y="622094"/>
                </a:lnTo>
                <a:lnTo>
                  <a:pt x="2207508" y="616061"/>
                </a:lnTo>
                <a:lnTo>
                  <a:pt x="2204316" y="611501"/>
                </a:lnTo>
                <a:close/>
              </a:path>
              <a:path w="2654300" h="1644650">
                <a:moveTo>
                  <a:pt x="2575512" y="1553189"/>
                </a:moveTo>
                <a:lnTo>
                  <a:pt x="2573728" y="1555119"/>
                </a:lnTo>
                <a:lnTo>
                  <a:pt x="2573135" y="1556242"/>
                </a:lnTo>
                <a:lnTo>
                  <a:pt x="2574918" y="1554312"/>
                </a:lnTo>
                <a:lnTo>
                  <a:pt x="2575512" y="1553189"/>
                </a:lnTo>
                <a:close/>
              </a:path>
              <a:path w="2654300" h="1644650">
                <a:moveTo>
                  <a:pt x="2574918" y="1554312"/>
                </a:moveTo>
                <a:lnTo>
                  <a:pt x="2573135" y="1556242"/>
                </a:lnTo>
                <a:lnTo>
                  <a:pt x="2573530" y="1556450"/>
                </a:lnTo>
                <a:lnTo>
                  <a:pt x="2574325" y="1555434"/>
                </a:lnTo>
                <a:lnTo>
                  <a:pt x="2574918" y="1554312"/>
                </a:lnTo>
                <a:close/>
              </a:path>
              <a:path w="2654300" h="1644650">
                <a:moveTo>
                  <a:pt x="2648456" y="1397818"/>
                </a:moveTo>
                <a:lnTo>
                  <a:pt x="2639499" y="1393085"/>
                </a:lnTo>
                <a:lnTo>
                  <a:pt x="2634132" y="1393121"/>
                </a:lnTo>
                <a:lnTo>
                  <a:pt x="2629963" y="1395227"/>
                </a:lnTo>
                <a:lnTo>
                  <a:pt x="2623067" y="1398765"/>
                </a:lnTo>
                <a:lnTo>
                  <a:pt x="2616642" y="1403989"/>
                </a:lnTo>
                <a:lnTo>
                  <a:pt x="2611225" y="1409744"/>
                </a:lnTo>
                <a:lnTo>
                  <a:pt x="2606166" y="1417126"/>
                </a:lnTo>
                <a:lnTo>
                  <a:pt x="2593727" y="1434971"/>
                </a:lnTo>
                <a:lnTo>
                  <a:pt x="2580470" y="1453822"/>
                </a:lnTo>
                <a:lnTo>
                  <a:pt x="2567583" y="1471430"/>
                </a:lnTo>
                <a:lnTo>
                  <a:pt x="2553879" y="1490044"/>
                </a:lnTo>
                <a:lnTo>
                  <a:pt x="2553285" y="1491167"/>
                </a:lnTo>
                <a:lnTo>
                  <a:pt x="2552095" y="1491974"/>
                </a:lnTo>
                <a:lnTo>
                  <a:pt x="2550908" y="1494220"/>
                </a:lnTo>
                <a:lnTo>
                  <a:pt x="2549124" y="1496150"/>
                </a:lnTo>
                <a:lnTo>
                  <a:pt x="2547937" y="1498395"/>
                </a:lnTo>
                <a:lnTo>
                  <a:pt x="2544966" y="1502571"/>
                </a:lnTo>
                <a:lnTo>
                  <a:pt x="2537237" y="1511414"/>
                </a:lnTo>
                <a:lnTo>
                  <a:pt x="2586538" y="1537469"/>
                </a:lnTo>
                <a:lnTo>
                  <a:pt x="2591099" y="1531261"/>
                </a:lnTo>
                <a:lnTo>
                  <a:pt x="2597125" y="1522954"/>
                </a:lnTo>
                <a:lnTo>
                  <a:pt x="2603632" y="1513465"/>
                </a:lnTo>
                <a:lnTo>
                  <a:pt x="2609377" y="1505010"/>
                </a:lnTo>
                <a:lnTo>
                  <a:pt x="2636708" y="1466305"/>
                </a:lnTo>
                <a:lnTo>
                  <a:pt x="2652118" y="1429919"/>
                </a:lnTo>
                <a:lnTo>
                  <a:pt x="2653691" y="1422132"/>
                </a:lnTo>
                <a:lnTo>
                  <a:pt x="2653495" y="1414846"/>
                </a:lnTo>
                <a:lnTo>
                  <a:pt x="2652291" y="1407027"/>
                </a:lnTo>
                <a:lnTo>
                  <a:pt x="2649654" y="1399888"/>
                </a:lnTo>
                <a:lnTo>
                  <a:pt x="2648456" y="13978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9" name="Google Shape;4350;p38"/>
          <p:cNvGrpSpPr/>
          <p:nvPr/>
        </p:nvGrpSpPr>
        <p:grpSpPr>
          <a:xfrm rot="2255992">
            <a:off x="1442890" y="188089"/>
            <a:ext cx="699701" cy="739873"/>
            <a:chOff x="11284091" y="2547095"/>
            <a:chExt cx="1059661" cy="1400721"/>
          </a:xfrm>
        </p:grpSpPr>
        <p:sp>
          <p:nvSpPr>
            <p:cNvPr id="150" name="Google Shape;4351;p38"/>
            <p:cNvSpPr/>
            <p:nvPr/>
          </p:nvSpPr>
          <p:spPr>
            <a:xfrm>
              <a:off x="11447349" y="2584687"/>
              <a:ext cx="729281" cy="1048376"/>
            </a:xfrm>
            <a:custGeom>
              <a:avLst/>
              <a:gdLst/>
              <a:ahLst/>
              <a:cxnLst/>
              <a:rect l="l" t="t" r="r" b="b"/>
              <a:pathLst>
                <a:path w="729281" h="1048376" extrusionOk="0">
                  <a:moveTo>
                    <a:pt x="334847" y="723"/>
                  </a:moveTo>
                  <a:cubicBezTo>
                    <a:pt x="419216" y="-4902"/>
                    <a:pt x="505447" y="22428"/>
                    <a:pt x="571792" y="78452"/>
                  </a:cubicBezTo>
                  <a:cubicBezTo>
                    <a:pt x="635424" y="132186"/>
                    <a:pt x="683312" y="205156"/>
                    <a:pt x="708212" y="284546"/>
                  </a:cubicBezTo>
                  <a:cubicBezTo>
                    <a:pt x="736840" y="375834"/>
                    <a:pt x="735980" y="475770"/>
                    <a:pt x="707551" y="566990"/>
                  </a:cubicBezTo>
                  <a:cubicBezTo>
                    <a:pt x="702467" y="583303"/>
                    <a:pt x="696769" y="599353"/>
                    <a:pt x="690751" y="615256"/>
                  </a:cubicBezTo>
                  <a:cubicBezTo>
                    <a:pt x="661994" y="691232"/>
                    <a:pt x="625875" y="763890"/>
                    <a:pt x="613980" y="846252"/>
                  </a:cubicBezTo>
                  <a:cubicBezTo>
                    <a:pt x="609083" y="880153"/>
                    <a:pt x="609588" y="913588"/>
                    <a:pt x="608380" y="947665"/>
                  </a:cubicBezTo>
                  <a:cubicBezTo>
                    <a:pt x="605728" y="1022441"/>
                    <a:pt x="512572" y="1034356"/>
                    <a:pt x="452945" y="1041970"/>
                  </a:cubicBezTo>
                  <a:cubicBezTo>
                    <a:pt x="441255" y="1043463"/>
                    <a:pt x="426279" y="1044990"/>
                    <a:pt x="409544" y="1045951"/>
                  </a:cubicBezTo>
                  <a:cubicBezTo>
                    <a:pt x="392839" y="1047371"/>
                    <a:pt x="377799" y="1047979"/>
                    <a:pt x="366016" y="1048158"/>
                  </a:cubicBezTo>
                  <a:cubicBezTo>
                    <a:pt x="305911" y="1049066"/>
                    <a:pt x="212009" y="1050472"/>
                    <a:pt x="198779" y="976825"/>
                  </a:cubicBezTo>
                  <a:cubicBezTo>
                    <a:pt x="192751" y="943264"/>
                    <a:pt x="188510" y="910095"/>
                    <a:pt x="178854" y="877231"/>
                  </a:cubicBezTo>
                  <a:cubicBezTo>
                    <a:pt x="155398" y="797381"/>
                    <a:pt x="109339" y="730575"/>
                    <a:pt x="70100" y="659441"/>
                  </a:cubicBezTo>
                  <a:cubicBezTo>
                    <a:pt x="61885" y="644551"/>
                    <a:pt x="53970" y="629471"/>
                    <a:pt x="46624" y="614041"/>
                  </a:cubicBezTo>
                  <a:cubicBezTo>
                    <a:pt x="5546" y="527770"/>
                    <a:pt x="-9477" y="428971"/>
                    <a:pt x="5914" y="334552"/>
                  </a:cubicBezTo>
                  <a:cubicBezTo>
                    <a:pt x="24922" y="217930"/>
                    <a:pt x="93865" y="103203"/>
                    <a:pt x="198014" y="42305"/>
                  </a:cubicBezTo>
                  <a:cubicBezTo>
                    <a:pt x="240449" y="17498"/>
                    <a:pt x="287353" y="3888"/>
                    <a:pt x="334847" y="7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4352;p38"/>
            <p:cNvSpPr/>
            <p:nvPr/>
          </p:nvSpPr>
          <p:spPr>
            <a:xfrm>
              <a:off x="11750883" y="3208347"/>
              <a:ext cx="160988" cy="431194"/>
            </a:xfrm>
            <a:custGeom>
              <a:avLst/>
              <a:gdLst/>
              <a:ahLst/>
              <a:cxnLst/>
              <a:rect l="l" t="t" r="r" b="b"/>
              <a:pathLst>
                <a:path w="160988" h="431194" extrusionOk="0">
                  <a:moveTo>
                    <a:pt x="144114" y="8913"/>
                  </a:moveTo>
                  <a:cubicBezTo>
                    <a:pt x="117516" y="-14877"/>
                    <a:pt x="97515" y="14700"/>
                    <a:pt x="78044" y="30898"/>
                  </a:cubicBezTo>
                  <a:cubicBezTo>
                    <a:pt x="65067" y="21298"/>
                    <a:pt x="56401" y="6579"/>
                    <a:pt x="39009" y="3041"/>
                  </a:cubicBezTo>
                  <a:cubicBezTo>
                    <a:pt x="24354" y="57"/>
                    <a:pt x="10239" y="7092"/>
                    <a:pt x="3753" y="20432"/>
                  </a:cubicBezTo>
                  <a:cubicBezTo>
                    <a:pt x="-3108" y="34543"/>
                    <a:pt x="269" y="49811"/>
                    <a:pt x="7206" y="63126"/>
                  </a:cubicBezTo>
                  <a:cubicBezTo>
                    <a:pt x="18126" y="84084"/>
                    <a:pt x="31543" y="102153"/>
                    <a:pt x="39091" y="124991"/>
                  </a:cubicBezTo>
                  <a:cubicBezTo>
                    <a:pt x="53747" y="169343"/>
                    <a:pt x="55529" y="217018"/>
                    <a:pt x="59187" y="263217"/>
                  </a:cubicBezTo>
                  <a:cubicBezTo>
                    <a:pt x="63318" y="315405"/>
                    <a:pt x="66129" y="367904"/>
                    <a:pt x="71883" y="419938"/>
                  </a:cubicBezTo>
                  <a:cubicBezTo>
                    <a:pt x="73660" y="436004"/>
                    <a:pt x="97846" y="434396"/>
                    <a:pt x="97010" y="418148"/>
                  </a:cubicBezTo>
                  <a:cubicBezTo>
                    <a:pt x="93039" y="340758"/>
                    <a:pt x="87321" y="261707"/>
                    <a:pt x="77127" y="184874"/>
                  </a:cubicBezTo>
                  <a:cubicBezTo>
                    <a:pt x="72797" y="152243"/>
                    <a:pt x="65874" y="119517"/>
                    <a:pt x="51434" y="89734"/>
                  </a:cubicBezTo>
                  <a:cubicBezTo>
                    <a:pt x="44402" y="75231"/>
                    <a:pt x="32518" y="62409"/>
                    <a:pt x="26705" y="47500"/>
                  </a:cubicBezTo>
                  <a:cubicBezTo>
                    <a:pt x="21464" y="38213"/>
                    <a:pt x="25024" y="31859"/>
                    <a:pt x="37378" y="28439"/>
                  </a:cubicBezTo>
                  <a:cubicBezTo>
                    <a:pt x="42418" y="31246"/>
                    <a:pt x="46810" y="34820"/>
                    <a:pt x="50551" y="39163"/>
                  </a:cubicBezTo>
                  <a:cubicBezTo>
                    <a:pt x="57087" y="45326"/>
                    <a:pt x="62727" y="51638"/>
                    <a:pt x="69927" y="57131"/>
                  </a:cubicBezTo>
                  <a:cubicBezTo>
                    <a:pt x="75196" y="61151"/>
                    <a:pt x="80603" y="60980"/>
                    <a:pt x="86248" y="58064"/>
                  </a:cubicBezTo>
                  <a:cubicBezTo>
                    <a:pt x="97123" y="52450"/>
                    <a:pt x="106478" y="33240"/>
                    <a:pt x="116885" y="30086"/>
                  </a:cubicBezTo>
                  <a:cubicBezTo>
                    <a:pt x="137926" y="23710"/>
                    <a:pt x="133374" y="63236"/>
                    <a:pt x="131970" y="74637"/>
                  </a:cubicBezTo>
                  <a:cubicBezTo>
                    <a:pt x="127771" y="108765"/>
                    <a:pt x="118839" y="141656"/>
                    <a:pt x="116476" y="176170"/>
                  </a:cubicBezTo>
                  <a:cubicBezTo>
                    <a:pt x="111829" y="244069"/>
                    <a:pt x="116714" y="313654"/>
                    <a:pt x="129977" y="380337"/>
                  </a:cubicBezTo>
                  <a:cubicBezTo>
                    <a:pt x="132570" y="393369"/>
                    <a:pt x="151886" y="392901"/>
                    <a:pt x="151186" y="378827"/>
                  </a:cubicBezTo>
                  <a:cubicBezTo>
                    <a:pt x="146612" y="286802"/>
                    <a:pt x="135218" y="198111"/>
                    <a:pt x="153910" y="106636"/>
                  </a:cubicBezTo>
                  <a:cubicBezTo>
                    <a:pt x="159872" y="77439"/>
                    <a:pt x="170088" y="32142"/>
                    <a:pt x="144114" y="8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4353;p38"/>
            <p:cNvSpPr/>
            <p:nvPr/>
          </p:nvSpPr>
          <p:spPr>
            <a:xfrm>
              <a:off x="11696420" y="3792978"/>
              <a:ext cx="355325" cy="154838"/>
            </a:xfrm>
            <a:custGeom>
              <a:avLst/>
              <a:gdLst/>
              <a:ahLst/>
              <a:cxnLst/>
              <a:rect l="l" t="t" r="r" b="b"/>
              <a:pathLst>
                <a:path w="355325" h="154838" extrusionOk="0">
                  <a:moveTo>
                    <a:pt x="176973" y="30080"/>
                  </a:moveTo>
                  <a:cubicBezTo>
                    <a:pt x="183823" y="29390"/>
                    <a:pt x="190659" y="28578"/>
                    <a:pt x="197481" y="27637"/>
                  </a:cubicBezTo>
                  <a:cubicBezTo>
                    <a:pt x="224262" y="23942"/>
                    <a:pt x="251667" y="18924"/>
                    <a:pt x="277419" y="10537"/>
                  </a:cubicBezTo>
                  <a:cubicBezTo>
                    <a:pt x="296986" y="4163"/>
                    <a:pt x="323024" y="-7157"/>
                    <a:pt x="342304" y="6307"/>
                  </a:cubicBezTo>
                  <a:cubicBezTo>
                    <a:pt x="363597" y="21177"/>
                    <a:pt x="355502" y="42930"/>
                    <a:pt x="341301" y="61727"/>
                  </a:cubicBezTo>
                  <a:cubicBezTo>
                    <a:pt x="331805" y="74295"/>
                    <a:pt x="319582" y="85543"/>
                    <a:pt x="311585" y="92529"/>
                  </a:cubicBezTo>
                  <a:cubicBezTo>
                    <a:pt x="277781" y="122065"/>
                    <a:pt x="234755" y="152464"/>
                    <a:pt x="188571" y="154635"/>
                  </a:cubicBezTo>
                  <a:cubicBezTo>
                    <a:pt x="137557" y="157033"/>
                    <a:pt x="94324" y="138075"/>
                    <a:pt x="52579" y="110968"/>
                  </a:cubicBezTo>
                  <a:cubicBezTo>
                    <a:pt x="43672" y="105186"/>
                    <a:pt x="29978" y="95785"/>
                    <a:pt x="18797" y="84688"/>
                  </a:cubicBezTo>
                  <a:cubicBezTo>
                    <a:pt x="2073" y="68092"/>
                    <a:pt x="-9023" y="47706"/>
                    <a:pt x="9946" y="29967"/>
                  </a:cubicBezTo>
                  <a:cubicBezTo>
                    <a:pt x="27121" y="13907"/>
                    <a:pt x="54502" y="21426"/>
                    <a:pt x="74775" y="24964"/>
                  </a:cubicBezTo>
                  <a:cubicBezTo>
                    <a:pt x="101457" y="29617"/>
                    <a:pt x="129297" y="30704"/>
                    <a:pt x="156330" y="30567"/>
                  </a:cubicBezTo>
                  <a:cubicBezTo>
                    <a:pt x="163211" y="30531"/>
                    <a:pt x="170095" y="30368"/>
                    <a:pt x="176973" y="300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4354;p38"/>
            <p:cNvSpPr/>
            <p:nvPr/>
          </p:nvSpPr>
          <p:spPr>
            <a:xfrm>
              <a:off x="11638405" y="3712575"/>
              <a:ext cx="452656" cy="164059"/>
            </a:xfrm>
            <a:custGeom>
              <a:avLst/>
              <a:gdLst/>
              <a:ahLst/>
              <a:cxnLst/>
              <a:rect l="l" t="t" r="r" b="b"/>
              <a:pathLst>
                <a:path w="452656" h="164059" extrusionOk="0">
                  <a:moveTo>
                    <a:pt x="437072" y="0"/>
                  </a:moveTo>
                  <a:cubicBezTo>
                    <a:pt x="437072" y="0"/>
                    <a:pt x="366520" y="42139"/>
                    <a:pt x="213857" y="44442"/>
                  </a:cubicBezTo>
                  <a:cubicBezTo>
                    <a:pt x="61195" y="46745"/>
                    <a:pt x="16897" y="16349"/>
                    <a:pt x="16897" y="16349"/>
                  </a:cubicBezTo>
                  <a:cubicBezTo>
                    <a:pt x="16897" y="16349"/>
                    <a:pt x="-20767" y="49011"/>
                    <a:pt x="16370" y="109181"/>
                  </a:cubicBezTo>
                  <a:cubicBezTo>
                    <a:pt x="53507" y="169350"/>
                    <a:pt x="271533" y="181786"/>
                    <a:pt x="376193" y="137812"/>
                  </a:cubicBezTo>
                  <a:cubicBezTo>
                    <a:pt x="498921" y="86248"/>
                    <a:pt x="437072" y="0"/>
                    <a:pt x="437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4355;p38"/>
            <p:cNvSpPr/>
            <p:nvPr/>
          </p:nvSpPr>
          <p:spPr>
            <a:xfrm>
              <a:off x="11632029" y="3623091"/>
              <a:ext cx="452655" cy="164059"/>
            </a:xfrm>
            <a:custGeom>
              <a:avLst/>
              <a:gdLst/>
              <a:ahLst/>
              <a:cxnLst/>
              <a:rect l="l" t="t" r="r" b="b"/>
              <a:pathLst>
                <a:path w="452655" h="164059" extrusionOk="0">
                  <a:moveTo>
                    <a:pt x="437072" y="0"/>
                  </a:moveTo>
                  <a:cubicBezTo>
                    <a:pt x="437072" y="0"/>
                    <a:pt x="366520" y="42139"/>
                    <a:pt x="213857" y="44442"/>
                  </a:cubicBezTo>
                  <a:cubicBezTo>
                    <a:pt x="61195" y="46745"/>
                    <a:pt x="16897" y="16349"/>
                    <a:pt x="16897" y="16349"/>
                  </a:cubicBezTo>
                  <a:cubicBezTo>
                    <a:pt x="16897" y="16349"/>
                    <a:pt x="-20767" y="49011"/>
                    <a:pt x="16370" y="109181"/>
                  </a:cubicBezTo>
                  <a:cubicBezTo>
                    <a:pt x="53507" y="169350"/>
                    <a:pt x="271533" y="181786"/>
                    <a:pt x="376192" y="137812"/>
                  </a:cubicBezTo>
                  <a:cubicBezTo>
                    <a:pt x="498918" y="86248"/>
                    <a:pt x="437072" y="0"/>
                    <a:pt x="437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4356;p38"/>
            <p:cNvSpPr/>
            <p:nvPr/>
          </p:nvSpPr>
          <p:spPr>
            <a:xfrm>
              <a:off x="11626260" y="3547873"/>
              <a:ext cx="452653" cy="158315"/>
            </a:xfrm>
            <a:custGeom>
              <a:avLst/>
              <a:gdLst/>
              <a:ahLst/>
              <a:cxnLst/>
              <a:rect l="l" t="t" r="r" b="b"/>
              <a:pathLst>
                <a:path w="452653" h="158315" extrusionOk="0">
                  <a:moveTo>
                    <a:pt x="445845" y="10980"/>
                  </a:moveTo>
                  <a:cubicBezTo>
                    <a:pt x="442095" y="1741"/>
                    <a:pt x="431391" y="-2483"/>
                    <a:pt x="422246" y="1498"/>
                  </a:cubicBezTo>
                  <a:cubicBezTo>
                    <a:pt x="394321" y="13653"/>
                    <a:pt x="326401" y="37000"/>
                    <a:pt x="213858" y="38698"/>
                  </a:cubicBezTo>
                  <a:cubicBezTo>
                    <a:pt x="104462" y="40348"/>
                    <a:pt x="50710" y="25209"/>
                    <a:pt x="29028" y="16494"/>
                  </a:cubicBezTo>
                  <a:cubicBezTo>
                    <a:pt x="20518" y="13073"/>
                    <a:pt x="10720" y="16628"/>
                    <a:pt x="6580" y="24806"/>
                  </a:cubicBezTo>
                  <a:cubicBezTo>
                    <a:pt x="-1010" y="39796"/>
                    <a:pt x="-6484" y="66407"/>
                    <a:pt x="16370" y="103437"/>
                  </a:cubicBezTo>
                  <a:cubicBezTo>
                    <a:pt x="53507" y="163606"/>
                    <a:pt x="271534" y="176042"/>
                    <a:pt x="376193" y="132067"/>
                  </a:cubicBezTo>
                  <a:cubicBezTo>
                    <a:pt x="465521" y="94536"/>
                    <a:pt x="457062" y="38631"/>
                    <a:pt x="445845" y="10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4357;p38"/>
            <p:cNvSpPr/>
            <p:nvPr/>
          </p:nvSpPr>
          <p:spPr>
            <a:xfrm>
              <a:off x="11802706" y="2650689"/>
              <a:ext cx="336250" cy="534196"/>
            </a:xfrm>
            <a:custGeom>
              <a:avLst/>
              <a:gdLst/>
              <a:ahLst/>
              <a:cxnLst/>
              <a:rect l="l" t="t" r="r" b="b"/>
              <a:pathLst>
                <a:path w="336250" h="534196" extrusionOk="0">
                  <a:moveTo>
                    <a:pt x="317613" y="475510"/>
                  </a:moveTo>
                  <a:cubicBezTo>
                    <a:pt x="311254" y="490492"/>
                    <a:pt x="302938" y="504841"/>
                    <a:pt x="291163" y="516038"/>
                  </a:cubicBezTo>
                  <a:cubicBezTo>
                    <a:pt x="267539" y="538506"/>
                    <a:pt x="232543" y="542254"/>
                    <a:pt x="210720" y="515130"/>
                  </a:cubicBezTo>
                  <a:cubicBezTo>
                    <a:pt x="192141" y="491985"/>
                    <a:pt x="190994" y="459743"/>
                    <a:pt x="185840" y="431827"/>
                  </a:cubicBezTo>
                  <a:cubicBezTo>
                    <a:pt x="180248" y="401549"/>
                    <a:pt x="171927" y="371780"/>
                    <a:pt x="161069" y="342970"/>
                  </a:cubicBezTo>
                  <a:cubicBezTo>
                    <a:pt x="139356" y="285350"/>
                    <a:pt x="107493" y="231518"/>
                    <a:pt x="67049" y="185050"/>
                  </a:cubicBezTo>
                  <a:cubicBezTo>
                    <a:pt x="50364" y="165883"/>
                    <a:pt x="32160" y="147796"/>
                    <a:pt x="18625" y="126290"/>
                  </a:cubicBezTo>
                  <a:cubicBezTo>
                    <a:pt x="5091" y="104783"/>
                    <a:pt x="-3542" y="78833"/>
                    <a:pt x="1413" y="53914"/>
                  </a:cubicBezTo>
                  <a:cubicBezTo>
                    <a:pt x="9253" y="14501"/>
                    <a:pt x="50625" y="-955"/>
                    <a:pt x="86924" y="45"/>
                  </a:cubicBezTo>
                  <a:cubicBezTo>
                    <a:pt x="150925" y="1810"/>
                    <a:pt x="197385" y="50152"/>
                    <a:pt x="233297" y="97743"/>
                  </a:cubicBezTo>
                  <a:cubicBezTo>
                    <a:pt x="272239" y="149348"/>
                    <a:pt x="301819" y="208033"/>
                    <a:pt x="319819" y="270130"/>
                  </a:cubicBezTo>
                  <a:cubicBezTo>
                    <a:pt x="338962" y="336177"/>
                    <a:pt x="344697" y="408846"/>
                    <a:pt x="318835" y="472562"/>
                  </a:cubicBezTo>
                  <a:cubicBezTo>
                    <a:pt x="318437" y="473546"/>
                    <a:pt x="318028" y="474529"/>
                    <a:pt x="317613" y="475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358;p38"/>
            <p:cNvSpPr/>
            <p:nvPr/>
          </p:nvSpPr>
          <p:spPr>
            <a:xfrm>
              <a:off x="11990333" y="3234168"/>
              <a:ext cx="74293" cy="105752"/>
            </a:xfrm>
            <a:custGeom>
              <a:avLst/>
              <a:gdLst/>
              <a:ahLst/>
              <a:cxnLst/>
              <a:rect l="l" t="t" r="r" b="b"/>
              <a:pathLst>
                <a:path w="74293" h="105752" extrusionOk="0">
                  <a:moveTo>
                    <a:pt x="65961" y="10444"/>
                  </a:moveTo>
                  <a:cubicBezTo>
                    <a:pt x="50941" y="-8068"/>
                    <a:pt x="24228" y="71"/>
                    <a:pt x="12263" y="18927"/>
                  </a:cubicBezTo>
                  <a:cubicBezTo>
                    <a:pt x="982" y="36705"/>
                    <a:pt x="-1964" y="61358"/>
                    <a:pt x="1183" y="81878"/>
                  </a:cubicBezTo>
                  <a:cubicBezTo>
                    <a:pt x="7232" y="121289"/>
                    <a:pt x="41005" y="105074"/>
                    <a:pt x="56379" y="82063"/>
                  </a:cubicBezTo>
                  <a:cubicBezTo>
                    <a:pt x="63161" y="71911"/>
                    <a:pt x="69504" y="61218"/>
                    <a:pt x="72537" y="49393"/>
                  </a:cubicBezTo>
                  <a:cubicBezTo>
                    <a:pt x="75569" y="37568"/>
                    <a:pt x="74956" y="24354"/>
                    <a:pt x="68490" y="13997"/>
                  </a:cubicBezTo>
                  <a:cubicBezTo>
                    <a:pt x="67691" y="12719"/>
                    <a:pt x="66844" y="11537"/>
                    <a:pt x="65961" y="10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4359;p38"/>
            <p:cNvSpPr/>
            <p:nvPr/>
          </p:nvSpPr>
          <p:spPr>
            <a:xfrm>
              <a:off x="12204654" y="2617696"/>
              <a:ext cx="111200" cy="121285"/>
            </a:xfrm>
            <a:custGeom>
              <a:avLst/>
              <a:gdLst/>
              <a:ahLst/>
              <a:cxnLst/>
              <a:rect l="l" t="t" r="r" b="b"/>
              <a:pathLst>
                <a:path w="111200" h="121285" extrusionOk="0">
                  <a:moveTo>
                    <a:pt x="92799" y="3312"/>
                  </a:moveTo>
                  <a:cubicBezTo>
                    <a:pt x="60446" y="36588"/>
                    <a:pt x="30770" y="73077"/>
                    <a:pt x="1775" y="109274"/>
                  </a:cubicBezTo>
                  <a:cubicBezTo>
                    <a:pt x="-4618" y="117255"/>
                    <a:pt x="7815" y="125839"/>
                    <a:pt x="14399" y="118494"/>
                  </a:cubicBezTo>
                  <a:cubicBezTo>
                    <a:pt x="44403" y="85014"/>
                    <a:pt x="76335" y="53716"/>
                    <a:pt x="107634" y="21522"/>
                  </a:cubicBezTo>
                  <a:cubicBezTo>
                    <a:pt x="118060" y="10798"/>
                    <a:pt x="103335" y="-7527"/>
                    <a:pt x="92799" y="33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4360;p38"/>
            <p:cNvSpPr/>
            <p:nvPr/>
          </p:nvSpPr>
          <p:spPr>
            <a:xfrm>
              <a:off x="12265472" y="2804065"/>
              <a:ext cx="78280" cy="49863"/>
            </a:xfrm>
            <a:custGeom>
              <a:avLst/>
              <a:gdLst/>
              <a:ahLst/>
              <a:cxnLst/>
              <a:rect l="l" t="t" r="r" b="b"/>
              <a:pathLst>
                <a:path w="78280" h="49863" extrusionOk="0">
                  <a:moveTo>
                    <a:pt x="68372" y="695"/>
                  </a:moveTo>
                  <a:cubicBezTo>
                    <a:pt x="48035" y="10979"/>
                    <a:pt x="26022" y="18397"/>
                    <a:pt x="6024" y="29110"/>
                  </a:cubicBezTo>
                  <a:cubicBezTo>
                    <a:pt x="-6239" y="35679"/>
                    <a:pt x="1968" y="54281"/>
                    <a:pt x="15029" y="48899"/>
                  </a:cubicBezTo>
                  <a:cubicBezTo>
                    <a:pt x="36336" y="40120"/>
                    <a:pt x="56499" y="25163"/>
                    <a:pt x="75631" y="12391"/>
                  </a:cubicBezTo>
                  <a:cubicBezTo>
                    <a:pt x="82187" y="8012"/>
                    <a:pt x="75354" y="-2835"/>
                    <a:pt x="68372" y="6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361;p38"/>
            <p:cNvSpPr/>
            <p:nvPr/>
          </p:nvSpPr>
          <p:spPr>
            <a:xfrm>
              <a:off x="12244773" y="3009535"/>
              <a:ext cx="69639" cy="28629"/>
            </a:xfrm>
            <a:custGeom>
              <a:avLst/>
              <a:gdLst/>
              <a:ahLst/>
              <a:cxnLst/>
              <a:rect l="l" t="t" r="r" b="b"/>
              <a:pathLst>
                <a:path w="69639" h="28629" extrusionOk="0">
                  <a:moveTo>
                    <a:pt x="63686" y="14786"/>
                  </a:moveTo>
                  <a:cubicBezTo>
                    <a:pt x="46418" y="11458"/>
                    <a:pt x="30229" y="6107"/>
                    <a:pt x="13594" y="569"/>
                  </a:cubicBezTo>
                  <a:cubicBezTo>
                    <a:pt x="1276" y="-3533"/>
                    <a:pt x="-5908" y="15775"/>
                    <a:pt x="6341" y="19204"/>
                  </a:cubicBezTo>
                  <a:cubicBezTo>
                    <a:pt x="24503" y="24286"/>
                    <a:pt x="43523" y="26872"/>
                    <a:pt x="62273" y="28592"/>
                  </a:cubicBezTo>
                  <a:cubicBezTo>
                    <a:pt x="71298" y="29418"/>
                    <a:pt x="72335" y="16453"/>
                    <a:pt x="63686" y="147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4362;p38"/>
            <p:cNvSpPr/>
            <p:nvPr/>
          </p:nvSpPr>
          <p:spPr>
            <a:xfrm>
              <a:off x="12216521" y="3210853"/>
              <a:ext cx="89988" cy="48529"/>
            </a:xfrm>
            <a:custGeom>
              <a:avLst/>
              <a:gdLst/>
              <a:ahLst/>
              <a:cxnLst/>
              <a:rect l="l" t="t" r="r" b="b"/>
              <a:pathLst>
                <a:path w="89988" h="48529" extrusionOk="0">
                  <a:moveTo>
                    <a:pt x="85579" y="34364"/>
                  </a:moveTo>
                  <a:cubicBezTo>
                    <a:pt x="62111" y="23307"/>
                    <a:pt x="38893" y="11320"/>
                    <a:pt x="15111" y="982"/>
                  </a:cubicBezTo>
                  <a:cubicBezTo>
                    <a:pt x="1767" y="-4819"/>
                    <a:pt x="-6681" y="16749"/>
                    <a:pt x="6907" y="22060"/>
                  </a:cubicBezTo>
                  <a:cubicBezTo>
                    <a:pt x="31011" y="31482"/>
                    <a:pt x="55875" y="39337"/>
                    <a:pt x="80262" y="48024"/>
                  </a:cubicBezTo>
                  <a:cubicBezTo>
                    <a:pt x="89234" y="51221"/>
                    <a:pt x="94052" y="38356"/>
                    <a:pt x="85579" y="343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4363;p38"/>
            <p:cNvSpPr/>
            <p:nvPr/>
          </p:nvSpPr>
          <p:spPr>
            <a:xfrm>
              <a:off x="12150970" y="3420052"/>
              <a:ext cx="120850" cy="115693"/>
            </a:xfrm>
            <a:custGeom>
              <a:avLst/>
              <a:gdLst/>
              <a:ahLst/>
              <a:cxnLst/>
              <a:rect l="l" t="t" r="r" b="b"/>
              <a:pathLst>
                <a:path w="120850" h="115693" extrusionOk="0">
                  <a:moveTo>
                    <a:pt x="119231" y="104380"/>
                  </a:moveTo>
                  <a:cubicBezTo>
                    <a:pt x="89351" y="70889"/>
                    <a:pt x="57559" y="39168"/>
                    <a:pt x="27723" y="5624"/>
                  </a:cubicBezTo>
                  <a:cubicBezTo>
                    <a:pt x="12708" y="-11258"/>
                    <a:pt x="-11575" y="13899"/>
                    <a:pt x="6312" y="28175"/>
                  </a:cubicBezTo>
                  <a:cubicBezTo>
                    <a:pt x="41406" y="56184"/>
                    <a:pt x="74776" y="86241"/>
                    <a:pt x="109819" y="114297"/>
                  </a:cubicBezTo>
                  <a:cubicBezTo>
                    <a:pt x="115890" y="119155"/>
                    <a:pt x="124456" y="110235"/>
                    <a:pt x="119231" y="1043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364;p38"/>
            <p:cNvSpPr/>
            <p:nvPr/>
          </p:nvSpPr>
          <p:spPr>
            <a:xfrm>
              <a:off x="11368340" y="3365032"/>
              <a:ext cx="121715" cy="110474"/>
            </a:xfrm>
            <a:custGeom>
              <a:avLst/>
              <a:gdLst/>
              <a:ahLst/>
              <a:cxnLst/>
              <a:rect l="l" t="t" r="r" b="b"/>
              <a:pathLst>
                <a:path w="121715" h="110474" extrusionOk="0">
                  <a:moveTo>
                    <a:pt x="96456" y="4083"/>
                  </a:moveTo>
                  <a:cubicBezTo>
                    <a:pt x="65323" y="36070"/>
                    <a:pt x="32079" y="65880"/>
                    <a:pt x="1848" y="98758"/>
                  </a:cubicBezTo>
                  <a:cubicBezTo>
                    <a:pt x="-4251" y="105391"/>
                    <a:pt x="6150" y="113832"/>
                    <a:pt x="12745" y="109092"/>
                  </a:cubicBezTo>
                  <a:cubicBezTo>
                    <a:pt x="48310" y="83535"/>
                    <a:pt x="81203" y="54629"/>
                    <a:pt x="116011" y="28086"/>
                  </a:cubicBezTo>
                  <a:cubicBezTo>
                    <a:pt x="132220" y="15726"/>
                    <a:pt x="110120" y="-9955"/>
                    <a:pt x="96456" y="40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4365;p38"/>
            <p:cNvSpPr/>
            <p:nvPr/>
          </p:nvSpPr>
          <p:spPr>
            <a:xfrm>
              <a:off x="11349096" y="3222436"/>
              <a:ext cx="58705" cy="43693"/>
            </a:xfrm>
            <a:custGeom>
              <a:avLst/>
              <a:gdLst/>
              <a:ahLst/>
              <a:cxnLst/>
              <a:rect l="l" t="t" r="r" b="b"/>
              <a:pathLst>
                <a:path w="58705" h="43693" extrusionOk="0">
                  <a:moveTo>
                    <a:pt x="41922" y="1499"/>
                  </a:moveTo>
                  <a:cubicBezTo>
                    <a:pt x="34974" y="5051"/>
                    <a:pt x="29766" y="11483"/>
                    <a:pt x="23631" y="16330"/>
                  </a:cubicBezTo>
                  <a:cubicBezTo>
                    <a:pt x="17462" y="21204"/>
                    <a:pt x="10724" y="25510"/>
                    <a:pt x="4045" y="29648"/>
                  </a:cubicBezTo>
                  <a:cubicBezTo>
                    <a:pt x="-4016" y="34637"/>
                    <a:pt x="978" y="46305"/>
                    <a:pt x="10197" y="43165"/>
                  </a:cubicBezTo>
                  <a:cubicBezTo>
                    <a:pt x="18005" y="40504"/>
                    <a:pt x="25450" y="37302"/>
                    <a:pt x="32955" y="33903"/>
                  </a:cubicBezTo>
                  <a:cubicBezTo>
                    <a:pt x="40136" y="30651"/>
                    <a:pt x="49248" y="27942"/>
                    <a:pt x="54865" y="22359"/>
                  </a:cubicBezTo>
                  <a:cubicBezTo>
                    <a:pt x="64125" y="13150"/>
                    <a:pt x="55392" y="-5384"/>
                    <a:pt x="41922" y="14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4366;p38"/>
            <p:cNvSpPr/>
            <p:nvPr/>
          </p:nvSpPr>
          <p:spPr>
            <a:xfrm>
              <a:off x="11284091" y="2961440"/>
              <a:ext cx="81891" cy="28595"/>
            </a:xfrm>
            <a:custGeom>
              <a:avLst/>
              <a:gdLst/>
              <a:ahLst/>
              <a:cxnLst/>
              <a:rect l="l" t="t" r="r" b="b"/>
              <a:pathLst>
                <a:path w="81891" h="28595" extrusionOk="0">
                  <a:moveTo>
                    <a:pt x="70888" y="0"/>
                  </a:moveTo>
                  <a:cubicBezTo>
                    <a:pt x="49293" y="50"/>
                    <a:pt x="24595" y="6827"/>
                    <a:pt x="3980" y="13195"/>
                  </a:cubicBezTo>
                  <a:cubicBezTo>
                    <a:pt x="-2996" y="15349"/>
                    <a:pt x="154" y="25182"/>
                    <a:pt x="6102" y="26137"/>
                  </a:cubicBezTo>
                  <a:cubicBezTo>
                    <a:pt x="27240" y="29527"/>
                    <a:pt x="54254" y="30026"/>
                    <a:pt x="74767" y="23667"/>
                  </a:cubicBezTo>
                  <a:cubicBezTo>
                    <a:pt x="86379" y="20064"/>
                    <a:pt x="82876" y="-28"/>
                    <a:pt x="70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4367;p38"/>
            <p:cNvSpPr/>
            <p:nvPr/>
          </p:nvSpPr>
          <p:spPr>
            <a:xfrm>
              <a:off x="11367640" y="2729520"/>
              <a:ext cx="48652" cy="28200"/>
            </a:xfrm>
            <a:custGeom>
              <a:avLst/>
              <a:gdLst/>
              <a:ahLst/>
              <a:cxnLst/>
              <a:rect l="l" t="t" r="r" b="b"/>
              <a:pathLst>
                <a:path w="48652" h="28200" extrusionOk="0">
                  <a:moveTo>
                    <a:pt x="39119" y="6375"/>
                  </a:moveTo>
                  <a:cubicBezTo>
                    <a:pt x="29477" y="4591"/>
                    <a:pt x="20567" y="5801"/>
                    <a:pt x="11570" y="865"/>
                  </a:cubicBezTo>
                  <a:cubicBezTo>
                    <a:pt x="5373" y="-2536"/>
                    <a:pt x="-4207" y="4778"/>
                    <a:pt x="2024" y="10919"/>
                  </a:cubicBezTo>
                  <a:cubicBezTo>
                    <a:pt x="12013" y="20761"/>
                    <a:pt x="25267" y="29641"/>
                    <a:pt x="39819" y="28005"/>
                  </a:cubicBezTo>
                  <a:cubicBezTo>
                    <a:pt x="52757" y="26548"/>
                    <a:pt x="50588" y="8496"/>
                    <a:pt x="39119" y="6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4368;p38"/>
            <p:cNvSpPr/>
            <p:nvPr/>
          </p:nvSpPr>
          <p:spPr>
            <a:xfrm>
              <a:off x="11416889" y="2547095"/>
              <a:ext cx="118424" cy="101481"/>
            </a:xfrm>
            <a:custGeom>
              <a:avLst/>
              <a:gdLst/>
              <a:ahLst/>
              <a:cxnLst/>
              <a:rect l="l" t="t" r="r" b="b"/>
              <a:pathLst>
                <a:path w="118424" h="101481" extrusionOk="0">
                  <a:moveTo>
                    <a:pt x="108430" y="70526"/>
                  </a:moveTo>
                  <a:cubicBezTo>
                    <a:pt x="99212" y="68030"/>
                    <a:pt x="91288" y="59326"/>
                    <a:pt x="83844" y="53555"/>
                  </a:cubicBezTo>
                  <a:cubicBezTo>
                    <a:pt x="75111" y="46784"/>
                    <a:pt x="66380" y="40012"/>
                    <a:pt x="57646" y="33241"/>
                  </a:cubicBezTo>
                  <a:cubicBezTo>
                    <a:pt x="43027" y="21904"/>
                    <a:pt x="26799" y="5541"/>
                    <a:pt x="8797" y="280"/>
                  </a:cubicBezTo>
                  <a:cubicBezTo>
                    <a:pt x="3693" y="-1214"/>
                    <a:pt x="-1921" y="3507"/>
                    <a:pt x="640" y="8902"/>
                  </a:cubicBezTo>
                  <a:cubicBezTo>
                    <a:pt x="9413" y="27398"/>
                    <a:pt x="30117" y="41923"/>
                    <a:pt x="44927" y="55740"/>
                  </a:cubicBezTo>
                  <a:cubicBezTo>
                    <a:pt x="60416" y="70187"/>
                    <a:pt x="77165" y="91923"/>
                    <a:pt x="96877" y="100196"/>
                  </a:cubicBezTo>
                  <a:cubicBezTo>
                    <a:pt x="116141" y="108281"/>
                    <a:pt x="127904" y="75798"/>
                    <a:pt x="108430" y="705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3864;p37"/>
          <p:cNvGrpSpPr/>
          <p:nvPr/>
        </p:nvGrpSpPr>
        <p:grpSpPr>
          <a:xfrm>
            <a:off x="2880317" y="1829989"/>
            <a:ext cx="3286853" cy="2085681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3867;p37"/>
            <p:cNvSpPr/>
            <p:nvPr/>
          </p:nvSpPr>
          <p:spPr>
            <a:xfrm>
              <a:off x="15248308" y="3851063"/>
              <a:ext cx="1833185" cy="236594"/>
            </a:xfrm>
            <a:custGeom>
              <a:avLst/>
              <a:gdLst/>
              <a:ahLst/>
              <a:cxnLst/>
              <a:rect l="l" t="t" r="r" b="b"/>
              <a:pathLst>
                <a:path w="1833185" h="236594" extrusionOk="0">
                  <a:moveTo>
                    <a:pt x="1833185" y="30326"/>
                  </a:moveTo>
                  <a:lnTo>
                    <a:pt x="1832238" y="201483"/>
                  </a:lnTo>
                  <a:lnTo>
                    <a:pt x="0" y="236595"/>
                  </a:lnTo>
                  <a:lnTo>
                    <a:pt x="1018" y="54731"/>
                  </a:lnTo>
                  <a:cubicBezTo>
                    <a:pt x="1260" y="-1163"/>
                    <a:pt x="-13598" y="33975"/>
                    <a:pt x="1802459" y="5"/>
                  </a:cubicBezTo>
                  <a:cubicBezTo>
                    <a:pt x="1819402" y="-304"/>
                    <a:pt x="1833256" y="13397"/>
                    <a:pt x="1833185" y="303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170831" y="1880022"/>
            <a:ext cx="3146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Segoe Print" pitchFamily="2" charset="0"/>
              </a:rPr>
              <a:t>Синергия</a:t>
            </a:r>
          </a:p>
          <a:p>
            <a:pPr>
              <a:buClrTx/>
              <a:buFont typeface="Wingdings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Segoe Print" pitchFamily="2" charset="0"/>
              </a:rPr>
              <a:t>Методика</a:t>
            </a:r>
          </a:p>
          <a:p>
            <a:pPr>
              <a:buClrTx/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Segoe Print" pitchFamily="2" charset="0"/>
              </a:rPr>
              <a:t>Принцип </a:t>
            </a:r>
            <a:r>
              <a:rPr lang="ru-RU" sz="2000" b="1" dirty="0" err="1" smtClean="0">
                <a:solidFill>
                  <a:schemeClr val="tx1"/>
                </a:solidFill>
                <a:latin typeface="Segoe Print" pitchFamily="2" charset="0"/>
              </a:rPr>
              <a:t>парагогики</a:t>
            </a:r>
            <a:endParaRPr lang="ru-RU" sz="2000" b="1" dirty="0">
              <a:solidFill>
                <a:schemeClr val="tx1"/>
              </a:solidFill>
              <a:latin typeface="Segoe Print" pitchFamily="2" charset="0"/>
            </a:endParaRPr>
          </a:p>
          <a:p>
            <a:pPr>
              <a:buClrTx/>
              <a:buFont typeface="Wingdings" pitchFamily="2" charset="2"/>
              <a:buChar char="ü"/>
            </a:pPr>
            <a:r>
              <a:rPr lang="ru-RU" sz="2000" b="1" dirty="0" err="1">
                <a:solidFill>
                  <a:schemeClr val="tx1"/>
                </a:solidFill>
                <a:latin typeface="Segoe Print" pitchFamily="2" charset="0"/>
              </a:rPr>
              <a:t>Хьютагогика</a:t>
            </a:r>
            <a:endParaRPr lang="ru-RU" sz="2000" b="1" dirty="0">
              <a:solidFill>
                <a:schemeClr val="tx1"/>
              </a:solidFill>
              <a:latin typeface="Segoe Print" pitchFamily="2" charset="0"/>
            </a:endParaRPr>
          </a:p>
          <a:p>
            <a:pPr>
              <a:buClrTx/>
              <a:buFont typeface="Wingdings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Segoe Print" pitchFamily="2" charset="0"/>
              </a:rPr>
              <a:t>Деятельность</a:t>
            </a:r>
          </a:p>
        </p:txBody>
      </p:sp>
      <p:sp>
        <p:nvSpPr>
          <p:cNvPr id="97" name="object 4"/>
          <p:cNvSpPr/>
          <p:nvPr/>
        </p:nvSpPr>
        <p:spPr>
          <a:xfrm rot="19023719">
            <a:off x="5217734" y="3413352"/>
            <a:ext cx="1654403" cy="1604629"/>
          </a:xfrm>
          <a:custGeom>
            <a:avLst/>
            <a:gdLst/>
            <a:ahLst/>
            <a:cxnLst/>
            <a:rect l="l" t="t" r="r" b="b"/>
            <a:pathLst>
              <a:path w="1423670" h="2079625">
                <a:moveTo>
                  <a:pt x="1152174" y="1841587"/>
                </a:moveTo>
                <a:lnTo>
                  <a:pt x="1149595" y="1837399"/>
                </a:lnTo>
                <a:lnTo>
                  <a:pt x="1150104" y="1835803"/>
                </a:lnTo>
                <a:lnTo>
                  <a:pt x="1149531" y="1834872"/>
                </a:lnTo>
                <a:lnTo>
                  <a:pt x="1172770" y="1802371"/>
                </a:lnTo>
                <a:lnTo>
                  <a:pt x="1204998" y="1791734"/>
                </a:lnTo>
                <a:lnTo>
                  <a:pt x="1208021" y="1791798"/>
                </a:lnTo>
                <a:lnTo>
                  <a:pt x="1212411" y="1791662"/>
                </a:lnTo>
                <a:lnTo>
                  <a:pt x="1214639" y="1792858"/>
                </a:lnTo>
                <a:lnTo>
                  <a:pt x="1224631" y="1796974"/>
                </a:lnTo>
                <a:lnTo>
                  <a:pt x="1228799" y="1798899"/>
                </a:lnTo>
                <a:lnTo>
                  <a:pt x="1232681" y="1800360"/>
                </a:lnTo>
                <a:lnTo>
                  <a:pt x="1251870" y="1809723"/>
                </a:lnTo>
                <a:lnTo>
                  <a:pt x="1260878" y="1814665"/>
                </a:lnTo>
                <a:lnTo>
                  <a:pt x="1279870" y="1823709"/>
                </a:lnTo>
                <a:lnTo>
                  <a:pt x="1288878" y="1828651"/>
                </a:lnTo>
                <a:lnTo>
                  <a:pt x="1308335" y="1838450"/>
                </a:lnTo>
                <a:lnTo>
                  <a:pt x="1364107" y="1870894"/>
                </a:lnTo>
                <a:lnTo>
                  <a:pt x="1372294" y="1876924"/>
                </a:lnTo>
                <a:lnTo>
                  <a:pt x="1407133" y="1899594"/>
                </a:lnTo>
                <a:lnTo>
                  <a:pt x="1411874" y="1902450"/>
                </a:lnTo>
                <a:lnTo>
                  <a:pt x="1417189" y="1906237"/>
                </a:lnTo>
                <a:lnTo>
                  <a:pt x="1423493" y="1916475"/>
                </a:lnTo>
                <a:lnTo>
                  <a:pt x="1423400" y="1923591"/>
                </a:lnTo>
                <a:lnTo>
                  <a:pt x="1422162" y="1928846"/>
                </a:lnTo>
                <a:lnTo>
                  <a:pt x="1419047" y="1935898"/>
                </a:lnTo>
                <a:lnTo>
                  <a:pt x="1416727" y="1941819"/>
                </a:lnTo>
                <a:lnTo>
                  <a:pt x="1411957" y="1948607"/>
                </a:lnTo>
                <a:lnTo>
                  <a:pt x="1406679" y="1956991"/>
                </a:lnTo>
                <a:lnTo>
                  <a:pt x="1402132" y="1961716"/>
                </a:lnTo>
                <a:lnTo>
                  <a:pt x="1391738" y="1973902"/>
                </a:lnTo>
                <a:lnTo>
                  <a:pt x="1380941" y="1985433"/>
                </a:lnTo>
                <a:lnTo>
                  <a:pt x="1369768" y="1996354"/>
                </a:lnTo>
                <a:lnTo>
                  <a:pt x="1362086" y="2003256"/>
                </a:lnTo>
                <a:lnTo>
                  <a:pt x="1317013" y="1930054"/>
                </a:lnTo>
                <a:lnTo>
                  <a:pt x="1298226" y="1918920"/>
                </a:lnTo>
                <a:lnTo>
                  <a:pt x="1279653" y="1908134"/>
                </a:lnTo>
                <a:lnTo>
                  <a:pt x="1262252" y="1896828"/>
                </a:lnTo>
                <a:lnTo>
                  <a:pt x="1242795" y="1887029"/>
                </a:lnTo>
                <a:lnTo>
                  <a:pt x="1224526" y="1876738"/>
                </a:lnTo>
                <a:lnTo>
                  <a:pt x="1198861" y="1864122"/>
                </a:lnTo>
                <a:lnTo>
                  <a:pt x="1187204" y="1857301"/>
                </a:lnTo>
                <a:lnTo>
                  <a:pt x="1180781" y="1854136"/>
                </a:lnTo>
                <a:lnTo>
                  <a:pt x="1173017" y="1851216"/>
                </a:lnTo>
                <a:lnTo>
                  <a:pt x="1166048" y="1847164"/>
                </a:lnTo>
                <a:lnTo>
                  <a:pt x="1159652" y="1844043"/>
                </a:lnTo>
                <a:lnTo>
                  <a:pt x="1156056" y="1843048"/>
                </a:lnTo>
                <a:lnTo>
                  <a:pt x="1152174" y="1841587"/>
                </a:lnTo>
                <a:close/>
              </a:path>
              <a:path w="1423670" h="2079625">
                <a:moveTo>
                  <a:pt x="317237" y="1493228"/>
                </a:moveTo>
                <a:lnTo>
                  <a:pt x="209896" y="1318898"/>
                </a:lnTo>
                <a:lnTo>
                  <a:pt x="201307" y="1302527"/>
                </a:lnTo>
                <a:lnTo>
                  <a:pt x="193799" y="1285490"/>
                </a:lnTo>
                <a:lnTo>
                  <a:pt x="168395" y="1236965"/>
                </a:lnTo>
                <a:lnTo>
                  <a:pt x="157237" y="1211576"/>
                </a:lnTo>
                <a:lnTo>
                  <a:pt x="148433" y="1194856"/>
                </a:lnTo>
                <a:lnTo>
                  <a:pt x="132867" y="1159888"/>
                </a:lnTo>
                <a:lnTo>
                  <a:pt x="129922" y="1150260"/>
                </a:lnTo>
                <a:lnTo>
                  <a:pt x="115272" y="1114356"/>
                </a:lnTo>
                <a:lnTo>
                  <a:pt x="111196" y="1105314"/>
                </a:lnTo>
                <a:lnTo>
                  <a:pt x="108201" y="1095606"/>
                </a:lnTo>
                <a:lnTo>
                  <a:pt x="104125" y="1086564"/>
                </a:lnTo>
                <a:lnTo>
                  <a:pt x="101131" y="1076856"/>
                </a:lnTo>
                <a:lnTo>
                  <a:pt x="97050" y="1067807"/>
                </a:lnTo>
                <a:lnTo>
                  <a:pt x="87784" y="1038225"/>
                </a:lnTo>
                <a:lnTo>
                  <a:pt x="84138" y="1029881"/>
                </a:lnTo>
                <a:lnTo>
                  <a:pt x="76443" y="1002851"/>
                </a:lnTo>
                <a:lnTo>
                  <a:pt x="70492" y="985919"/>
                </a:lnTo>
                <a:lnTo>
                  <a:pt x="51168" y="915781"/>
                </a:lnTo>
                <a:lnTo>
                  <a:pt x="44012" y="879936"/>
                </a:lnTo>
                <a:lnTo>
                  <a:pt x="39352" y="862680"/>
                </a:lnTo>
                <a:lnTo>
                  <a:pt x="29101" y="809698"/>
                </a:lnTo>
                <a:lnTo>
                  <a:pt x="23420" y="773827"/>
                </a:lnTo>
                <a:lnTo>
                  <a:pt x="20048" y="756240"/>
                </a:lnTo>
                <a:lnTo>
                  <a:pt x="11010" y="683428"/>
                </a:lnTo>
                <a:lnTo>
                  <a:pt x="9689" y="664327"/>
                </a:lnTo>
                <a:lnTo>
                  <a:pt x="7448" y="646153"/>
                </a:lnTo>
                <a:lnTo>
                  <a:pt x="1656" y="551970"/>
                </a:lnTo>
                <a:lnTo>
                  <a:pt x="1515" y="532363"/>
                </a:lnTo>
                <a:lnTo>
                  <a:pt x="292" y="513421"/>
                </a:lnTo>
                <a:lnTo>
                  <a:pt x="0" y="457236"/>
                </a:lnTo>
                <a:lnTo>
                  <a:pt x="3372" y="382780"/>
                </a:lnTo>
                <a:lnTo>
                  <a:pt x="10904" y="288435"/>
                </a:lnTo>
                <a:lnTo>
                  <a:pt x="16899" y="249727"/>
                </a:lnTo>
                <a:lnTo>
                  <a:pt x="19186" y="231642"/>
                </a:lnTo>
                <a:lnTo>
                  <a:pt x="27463" y="194217"/>
                </a:lnTo>
                <a:lnTo>
                  <a:pt x="45506" y="126632"/>
                </a:lnTo>
                <a:lnTo>
                  <a:pt x="47734" y="118140"/>
                </a:lnTo>
                <a:lnTo>
                  <a:pt x="50016" y="109736"/>
                </a:lnTo>
                <a:lnTo>
                  <a:pt x="55609" y="92173"/>
                </a:lnTo>
                <a:lnTo>
                  <a:pt x="56847" y="86918"/>
                </a:lnTo>
                <a:lnTo>
                  <a:pt x="59454" y="81463"/>
                </a:lnTo>
                <a:lnTo>
                  <a:pt x="63013" y="70287"/>
                </a:lnTo>
                <a:lnTo>
                  <a:pt x="76619" y="43940"/>
                </a:lnTo>
                <a:lnTo>
                  <a:pt x="82978" y="34890"/>
                </a:lnTo>
                <a:lnTo>
                  <a:pt x="83486" y="33293"/>
                </a:lnTo>
                <a:lnTo>
                  <a:pt x="86157" y="30365"/>
                </a:lnTo>
                <a:lnTo>
                  <a:pt x="118471" y="5334"/>
                </a:lnTo>
                <a:lnTo>
                  <a:pt x="137558" y="0"/>
                </a:lnTo>
                <a:lnTo>
                  <a:pt x="140581" y="64"/>
                </a:lnTo>
                <a:lnTo>
                  <a:pt x="152162" y="1917"/>
                </a:lnTo>
                <a:lnTo>
                  <a:pt x="154741" y="6106"/>
                </a:lnTo>
                <a:lnTo>
                  <a:pt x="156682" y="6836"/>
                </a:lnTo>
                <a:lnTo>
                  <a:pt x="157255" y="7766"/>
                </a:lnTo>
                <a:lnTo>
                  <a:pt x="159898" y="14482"/>
                </a:lnTo>
                <a:lnTo>
                  <a:pt x="156783" y="21534"/>
                </a:lnTo>
                <a:lnTo>
                  <a:pt x="153890" y="26524"/>
                </a:lnTo>
                <a:lnTo>
                  <a:pt x="149629" y="31715"/>
                </a:lnTo>
                <a:lnTo>
                  <a:pt x="147753" y="33512"/>
                </a:lnTo>
                <a:lnTo>
                  <a:pt x="146450" y="36240"/>
                </a:lnTo>
                <a:lnTo>
                  <a:pt x="130619" y="71086"/>
                </a:lnTo>
                <a:lnTo>
                  <a:pt x="116705" y="118731"/>
                </a:lnTo>
                <a:lnTo>
                  <a:pt x="106602" y="153190"/>
                </a:lnTo>
                <a:lnTo>
                  <a:pt x="104463" y="161827"/>
                </a:lnTo>
                <a:lnTo>
                  <a:pt x="100292" y="179276"/>
                </a:lnTo>
                <a:lnTo>
                  <a:pt x="98153" y="187913"/>
                </a:lnTo>
                <a:lnTo>
                  <a:pt x="96144" y="196761"/>
                </a:lnTo>
                <a:lnTo>
                  <a:pt x="95190" y="204900"/>
                </a:lnTo>
                <a:lnTo>
                  <a:pt x="93207" y="213792"/>
                </a:lnTo>
                <a:lnTo>
                  <a:pt x="92441" y="222236"/>
                </a:lnTo>
                <a:lnTo>
                  <a:pt x="90951" y="231927"/>
                </a:lnTo>
                <a:lnTo>
                  <a:pt x="89542" y="241749"/>
                </a:lnTo>
                <a:lnTo>
                  <a:pt x="86858" y="261612"/>
                </a:lnTo>
                <a:lnTo>
                  <a:pt x="85562" y="278886"/>
                </a:lnTo>
                <a:lnTo>
                  <a:pt x="83265" y="296956"/>
                </a:lnTo>
                <a:lnTo>
                  <a:pt x="77034" y="390991"/>
                </a:lnTo>
                <a:lnTo>
                  <a:pt x="76929" y="410198"/>
                </a:lnTo>
                <a:lnTo>
                  <a:pt x="75708" y="446970"/>
                </a:lnTo>
                <a:lnTo>
                  <a:pt x="76272" y="464842"/>
                </a:lnTo>
                <a:lnTo>
                  <a:pt x="76236" y="491428"/>
                </a:lnTo>
                <a:lnTo>
                  <a:pt x="76744" y="499519"/>
                </a:lnTo>
                <a:lnTo>
                  <a:pt x="76170" y="508275"/>
                </a:lnTo>
                <a:lnTo>
                  <a:pt x="76623" y="516279"/>
                </a:lnTo>
                <a:lnTo>
                  <a:pt x="78261" y="533471"/>
                </a:lnTo>
                <a:lnTo>
                  <a:pt x="78789" y="551285"/>
                </a:lnTo>
                <a:lnTo>
                  <a:pt x="80453" y="568521"/>
                </a:lnTo>
                <a:lnTo>
                  <a:pt x="81170" y="586641"/>
                </a:lnTo>
                <a:lnTo>
                  <a:pt x="83313" y="604655"/>
                </a:lnTo>
                <a:lnTo>
                  <a:pt x="83371" y="614436"/>
                </a:lnTo>
                <a:lnTo>
                  <a:pt x="85814" y="632937"/>
                </a:lnTo>
                <a:lnTo>
                  <a:pt x="85902" y="642770"/>
                </a:lnTo>
                <a:lnTo>
                  <a:pt x="98158" y="735340"/>
                </a:lnTo>
                <a:lnTo>
                  <a:pt x="106374" y="782595"/>
                </a:lnTo>
                <a:lnTo>
                  <a:pt x="108970" y="791656"/>
                </a:lnTo>
                <a:lnTo>
                  <a:pt x="112188" y="811415"/>
                </a:lnTo>
                <a:lnTo>
                  <a:pt x="115869" y="824661"/>
                </a:lnTo>
                <a:lnTo>
                  <a:pt x="124046" y="867007"/>
                </a:lnTo>
                <a:lnTo>
                  <a:pt x="127284" y="879533"/>
                </a:lnTo>
                <a:lnTo>
                  <a:pt x="128430" y="886238"/>
                </a:lnTo>
                <a:lnTo>
                  <a:pt x="130738" y="892408"/>
                </a:lnTo>
                <a:lnTo>
                  <a:pt x="139278" y="925655"/>
                </a:lnTo>
                <a:lnTo>
                  <a:pt x="141033" y="933349"/>
                </a:lnTo>
                <a:lnTo>
                  <a:pt x="143949" y="940508"/>
                </a:lnTo>
                <a:lnTo>
                  <a:pt x="145838" y="948420"/>
                </a:lnTo>
                <a:lnTo>
                  <a:pt x="148835" y="955710"/>
                </a:lnTo>
                <a:lnTo>
                  <a:pt x="155240" y="980646"/>
                </a:lnTo>
                <a:lnTo>
                  <a:pt x="160599" y="994193"/>
                </a:lnTo>
                <a:lnTo>
                  <a:pt x="169153" y="1022619"/>
                </a:lnTo>
                <a:lnTo>
                  <a:pt x="174511" y="1036166"/>
                </a:lnTo>
                <a:lnTo>
                  <a:pt x="188366" y="1073200"/>
                </a:lnTo>
                <a:lnTo>
                  <a:pt x="202730" y="1108638"/>
                </a:lnTo>
                <a:lnTo>
                  <a:pt x="233046" y="1177252"/>
                </a:lnTo>
                <a:lnTo>
                  <a:pt x="299530" y="1307027"/>
                </a:lnTo>
                <a:lnTo>
                  <a:pt x="305807" y="1317221"/>
                </a:lnTo>
                <a:lnTo>
                  <a:pt x="311056" y="1328168"/>
                </a:lnTo>
                <a:lnTo>
                  <a:pt x="576000" y="1758456"/>
                </a:lnTo>
                <a:lnTo>
                  <a:pt x="573868" y="1757416"/>
                </a:lnTo>
                <a:lnTo>
                  <a:pt x="557064" y="1744659"/>
                </a:lnTo>
                <a:lnTo>
                  <a:pt x="527339" y="1720605"/>
                </a:lnTo>
                <a:lnTo>
                  <a:pt x="520591" y="1714491"/>
                </a:lnTo>
                <a:lnTo>
                  <a:pt x="517504" y="1711899"/>
                </a:lnTo>
                <a:lnTo>
                  <a:pt x="512189" y="1708112"/>
                </a:lnTo>
                <a:lnTo>
                  <a:pt x="506588" y="1703860"/>
                </a:lnTo>
                <a:lnTo>
                  <a:pt x="502355" y="1699407"/>
                </a:lnTo>
                <a:lnTo>
                  <a:pt x="482570" y="1681807"/>
                </a:lnTo>
                <a:lnTo>
                  <a:pt x="469744" y="1668245"/>
                </a:lnTo>
                <a:lnTo>
                  <a:pt x="448025" y="1647504"/>
                </a:lnTo>
                <a:lnTo>
                  <a:pt x="408918" y="1605792"/>
                </a:lnTo>
                <a:lnTo>
                  <a:pt x="396875" y="1591077"/>
                </a:lnTo>
                <a:lnTo>
                  <a:pt x="390203" y="1585087"/>
                </a:lnTo>
                <a:lnTo>
                  <a:pt x="373703" y="1565555"/>
                </a:lnTo>
                <a:lnTo>
                  <a:pt x="369469" y="1561102"/>
                </a:lnTo>
                <a:lnTo>
                  <a:pt x="358933" y="1546411"/>
                </a:lnTo>
                <a:lnTo>
                  <a:pt x="355272" y="1542889"/>
                </a:lnTo>
                <a:lnTo>
                  <a:pt x="352407" y="1538236"/>
                </a:lnTo>
                <a:lnTo>
                  <a:pt x="328024" y="1508325"/>
                </a:lnTo>
                <a:lnTo>
                  <a:pt x="323131" y="1500378"/>
                </a:lnTo>
                <a:lnTo>
                  <a:pt x="317237" y="1493228"/>
                </a:lnTo>
                <a:close/>
              </a:path>
              <a:path w="1423670" h="2079625">
                <a:moveTo>
                  <a:pt x="576000" y="1758456"/>
                </a:moveTo>
                <a:lnTo>
                  <a:pt x="346299" y="1385405"/>
                </a:lnTo>
                <a:lnTo>
                  <a:pt x="375174" y="1429878"/>
                </a:lnTo>
                <a:lnTo>
                  <a:pt x="382487" y="1439333"/>
                </a:lnTo>
                <a:lnTo>
                  <a:pt x="388719" y="1449454"/>
                </a:lnTo>
                <a:lnTo>
                  <a:pt x="424498" y="1495451"/>
                </a:lnTo>
                <a:lnTo>
                  <a:pt x="446732" y="1521872"/>
                </a:lnTo>
                <a:lnTo>
                  <a:pt x="470828" y="1551317"/>
                </a:lnTo>
                <a:lnTo>
                  <a:pt x="522429" y="1606053"/>
                </a:lnTo>
                <a:lnTo>
                  <a:pt x="574845" y="1657270"/>
                </a:lnTo>
                <a:lnTo>
                  <a:pt x="602947" y="1681110"/>
                </a:lnTo>
                <a:lnTo>
                  <a:pt x="616377" y="1690810"/>
                </a:lnTo>
                <a:lnTo>
                  <a:pt x="622264" y="1695528"/>
                </a:lnTo>
                <a:lnTo>
                  <a:pt x="644669" y="1712537"/>
                </a:lnTo>
                <a:lnTo>
                  <a:pt x="650651" y="1717408"/>
                </a:lnTo>
                <a:lnTo>
                  <a:pt x="657634" y="1721481"/>
                </a:lnTo>
                <a:lnTo>
                  <a:pt x="663481" y="1726133"/>
                </a:lnTo>
                <a:lnTo>
                  <a:pt x="670383" y="1730076"/>
                </a:lnTo>
                <a:lnTo>
                  <a:pt x="678096" y="1735335"/>
                </a:lnTo>
                <a:lnTo>
                  <a:pt x="694494" y="1745012"/>
                </a:lnTo>
                <a:lnTo>
                  <a:pt x="702207" y="1750271"/>
                </a:lnTo>
                <a:lnTo>
                  <a:pt x="752276" y="1780721"/>
                </a:lnTo>
                <a:lnTo>
                  <a:pt x="769958" y="1790060"/>
                </a:lnTo>
                <a:lnTo>
                  <a:pt x="801703" y="1807705"/>
                </a:lnTo>
                <a:lnTo>
                  <a:pt x="834234" y="1824206"/>
                </a:lnTo>
                <a:lnTo>
                  <a:pt x="867579" y="1839603"/>
                </a:lnTo>
                <a:lnTo>
                  <a:pt x="901762" y="1853943"/>
                </a:lnTo>
                <a:lnTo>
                  <a:pt x="908450" y="1857537"/>
                </a:lnTo>
                <a:lnTo>
                  <a:pt x="916245" y="1860508"/>
                </a:lnTo>
                <a:lnTo>
                  <a:pt x="924094" y="1863567"/>
                </a:lnTo>
                <a:lnTo>
                  <a:pt x="930942" y="1867423"/>
                </a:lnTo>
                <a:lnTo>
                  <a:pt x="954235" y="1876184"/>
                </a:lnTo>
                <a:lnTo>
                  <a:pt x="960228" y="1878651"/>
                </a:lnTo>
                <a:lnTo>
                  <a:pt x="973188" y="1882744"/>
                </a:lnTo>
                <a:lnTo>
                  <a:pt x="979182" y="1885211"/>
                </a:lnTo>
                <a:lnTo>
                  <a:pt x="986252" y="1887005"/>
                </a:lnTo>
                <a:lnTo>
                  <a:pt x="992160" y="1889333"/>
                </a:lnTo>
                <a:lnTo>
                  <a:pt x="1006005" y="1892441"/>
                </a:lnTo>
                <a:lnTo>
                  <a:pt x="1011823" y="1894624"/>
                </a:lnTo>
                <a:lnTo>
                  <a:pt x="1018697" y="1896098"/>
                </a:lnTo>
                <a:lnTo>
                  <a:pt x="1024435" y="1898150"/>
                </a:lnTo>
                <a:lnTo>
                  <a:pt x="1031173" y="1899405"/>
                </a:lnTo>
                <a:lnTo>
                  <a:pt x="1056163" y="1906079"/>
                </a:lnTo>
                <a:lnTo>
                  <a:pt x="1068591" y="1909307"/>
                </a:lnTo>
                <a:lnTo>
                  <a:pt x="1080938" y="1912404"/>
                </a:lnTo>
                <a:lnTo>
                  <a:pt x="1092761" y="1914651"/>
                </a:lnTo>
                <a:lnTo>
                  <a:pt x="1103449" y="1917476"/>
                </a:lnTo>
                <a:lnTo>
                  <a:pt x="1115218" y="1919635"/>
                </a:lnTo>
                <a:lnTo>
                  <a:pt x="1127042" y="1921881"/>
                </a:lnTo>
                <a:lnTo>
                  <a:pt x="1158477" y="1926912"/>
                </a:lnTo>
                <a:lnTo>
                  <a:pt x="1166177" y="1927306"/>
                </a:lnTo>
                <a:lnTo>
                  <a:pt x="1185337" y="1929357"/>
                </a:lnTo>
                <a:lnTo>
                  <a:pt x="1197511" y="1929752"/>
                </a:lnTo>
                <a:lnTo>
                  <a:pt x="1220646" y="1930990"/>
                </a:lnTo>
                <a:lnTo>
                  <a:pt x="1244807" y="1931475"/>
                </a:lnTo>
                <a:lnTo>
                  <a:pt x="1268862" y="1931786"/>
                </a:lnTo>
                <a:lnTo>
                  <a:pt x="1292701" y="1931748"/>
                </a:lnTo>
                <a:lnTo>
                  <a:pt x="1317300" y="1930520"/>
                </a:lnTo>
                <a:lnTo>
                  <a:pt x="1362086" y="2003256"/>
                </a:lnTo>
                <a:lnTo>
                  <a:pt x="1359206" y="2005845"/>
                </a:lnTo>
                <a:lnTo>
                  <a:pt x="1359040" y="2005576"/>
                </a:lnTo>
                <a:lnTo>
                  <a:pt x="1356878" y="2006908"/>
                </a:lnTo>
                <a:lnTo>
                  <a:pt x="1356083" y="2008039"/>
                </a:lnTo>
                <a:lnTo>
                  <a:pt x="1351757" y="2010703"/>
                </a:lnTo>
                <a:lnTo>
                  <a:pt x="1350962" y="2011834"/>
                </a:lnTo>
                <a:lnTo>
                  <a:pt x="1349881" y="2012500"/>
                </a:lnTo>
                <a:lnTo>
                  <a:pt x="1349086" y="2013631"/>
                </a:lnTo>
                <a:lnTo>
                  <a:pt x="1346923" y="2014963"/>
                </a:lnTo>
                <a:lnTo>
                  <a:pt x="1346128" y="2016094"/>
                </a:lnTo>
                <a:lnTo>
                  <a:pt x="1343158" y="2018537"/>
                </a:lnTo>
                <a:lnTo>
                  <a:pt x="1319388" y="1979934"/>
                </a:lnTo>
                <a:lnTo>
                  <a:pt x="1312472" y="1980813"/>
                </a:lnTo>
                <a:lnTo>
                  <a:pt x="1305529" y="1981648"/>
                </a:lnTo>
                <a:lnTo>
                  <a:pt x="1297451" y="1983062"/>
                </a:lnTo>
                <a:lnTo>
                  <a:pt x="1290374" y="1983679"/>
                </a:lnTo>
                <a:lnTo>
                  <a:pt x="1255824" y="1985700"/>
                </a:lnTo>
                <a:lnTo>
                  <a:pt x="1216926" y="1985504"/>
                </a:lnTo>
                <a:lnTo>
                  <a:pt x="1197410" y="1985297"/>
                </a:lnTo>
                <a:lnTo>
                  <a:pt x="1159145" y="1983709"/>
                </a:lnTo>
                <a:lnTo>
                  <a:pt x="1102122" y="1978298"/>
                </a:lnTo>
                <a:lnTo>
                  <a:pt x="1089459" y="1977110"/>
                </a:lnTo>
                <a:lnTo>
                  <a:pt x="1078959" y="1974591"/>
                </a:lnTo>
                <a:lnTo>
                  <a:pt x="1072341" y="1973531"/>
                </a:lnTo>
                <a:lnTo>
                  <a:pt x="1066010" y="1972938"/>
                </a:lnTo>
                <a:lnTo>
                  <a:pt x="1026524" y="1964520"/>
                </a:lnTo>
                <a:lnTo>
                  <a:pt x="1008904" y="1960127"/>
                </a:lnTo>
                <a:lnTo>
                  <a:pt x="991070" y="1955385"/>
                </a:lnTo>
                <a:lnTo>
                  <a:pt x="973128" y="1950468"/>
                </a:lnTo>
                <a:lnTo>
                  <a:pt x="954105" y="1946217"/>
                </a:lnTo>
                <a:lnTo>
                  <a:pt x="937441" y="1940955"/>
                </a:lnTo>
                <a:lnTo>
                  <a:pt x="920671" y="1935518"/>
                </a:lnTo>
                <a:lnTo>
                  <a:pt x="903792" y="1929906"/>
                </a:lnTo>
                <a:lnTo>
                  <a:pt x="877964" y="1919447"/>
                </a:lnTo>
                <a:lnTo>
                  <a:pt x="866931" y="1916062"/>
                </a:lnTo>
                <a:lnTo>
                  <a:pt x="856926" y="1911924"/>
                </a:lnTo>
                <a:lnTo>
                  <a:pt x="846840" y="1907655"/>
                </a:lnTo>
                <a:lnTo>
                  <a:pt x="822258" y="1896799"/>
                </a:lnTo>
                <a:lnTo>
                  <a:pt x="815146" y="1892515"/>
                </a:lnTo>
                <a:lnTo>
                  <a:pt x="782585" y="1878389"/>
                </a:lnTo>
                <a:lnTo>
                  <a:pt x="766144" y="1871065"/>
                </a:lnTo>
                <a:lnTo>
                  <a:pt x="724039" y="1848707"/>
                </a:lnTo>
                <a:lnTo>
                  <a:pt x="715035" y="1843772"/>
                </a:lnTo>
                <a:lnTo>
                  <a:pt x="699013" y="1834705"/>
                </a:lnTo>
                <a:lnTo>
                  <a:pt x="690487" y="1830549"/>
                </a:lnTo>
                <a:lnTo>
                  <a:pt x="682990" y="1825639"/>
                </a:lnTo>
                <a:lnTo>
                  <a:pt x="669016" y="1817477"/>
                </a:lnTo>
                <a:lnTo>
                  <a:pt x="654827" y="1808966"/>
                </a:lnTo>
                <a:lnTo>
                  <a:pt x="647329" y="1804056"/>
                </a:lnTo>
                <a:lnTo>
                  <a:pt x="631360" y="1795077"/>
                </a:lnTo>
                <a:lnTo>
                  <a:pt x="623863" y="1790167"/>
                </a:lnTo>
                <a:lnTo>
                  <a:pt x="616056" y="1784756"/>
                </a:lnTo>
                <a:lnTo>
                  <a:pt x="607088" y="1779879"/>
                </a:lnTo>
                <a:lnTo>
                  <a:pt x="585865" y="1764789"/>
                </a:lnTo>
                <a:lnTo>
                  <a:pt x="580264" y="1760537"/>
                </a:lnTo>
                <a:lnTo>
                  <a:pt x="576000" y="1758456"/>
                </a:lnTo>
                <a:close/>
              </a:path>
              <a:path w="1423670" h="2079625">
                <a:moveTo>
                  <a:pt x="1356083" y="2008039"/>
                </a:moveTo>
                <a:lnTo>
                  <a:pt x="1356878" y="2006908"/>
                </a:lnTo>
                <a:lnTo>
                  <a:pt x="1359040" y="2005576"/>
                </a:lnTo>
                <a:lnTo>
                  <a:pt x="1357164" y="2007374"/>
                </a:lnTo>
                <a:lnTo>
                  <a:pt x="1356083" y="2008039"/>
                </a:lnTo>
                <a:close/>
              </a:path>
              <a:path w="1423670" h="2079625">
                <a:moveTo>
                  <a:pt x="1357164" y="2007374"/>
                </a:moveTo>
                <a:lnTo>
                  <a:pt x="1359040" y="2005576"/>
                </a:lnTo>
                <a:lnTo>
                  <a:pt x="1359206" y="2005845"/>
                </a:lnTo>
                <a:lnTo>
                  <a:pt x="1358246" y="2006708"/>
                </a:lnTo>
                <a:lnTo>
                  <a:pt x="1357164" y="2007374"/>
                </a:lnTo>
                <a:close/>
              </a:path>
              <a:path w="1423670" h="2079625">
                <a:moveTo>
                  <a:pt x="1232540" y="2073840"/>
                </a:moveTo>
                <a:lnTo>
                  <a:pt x="1229388" y="2068722"/>
                </a:lnTo>
                <a:lnTo>
                  <a:pt x="1229545" y="2064132"/>
                </a:lnTo>
                <a:lnTo>
                  <a:pt x="1230562" y="2060939"/>
                </a:lnTo>
                <a:lnTo>
                  <a:pt x="1234084" y="2054549"/>
                </a:lnTo>
                <a:lnTo>
                  <a:pt x="1237036" y="2049653"/>
                </a:lnTo>
                <a:lnTo>
                  <a:pt x="1241552" y="2044877"/>
                </a:lnTo>
                <a:lnTo>
                  <a:pt x="1247606" y="2040176"/>
                </a:lnTo>
                <a:lnTo>
                  <a:pt x="1261618" y="2029022"/>
                </a:lnTo>
                <a:lnTo>
                  <a:pt x="1275523" y="2017693"/>
                </a:lnTo>
                <a:lnTo>
                  <a:pt x="1304091" y="1993845"/>
                </a:lnTo>
                <a:lnTo>
                  <a:pt x="1304886" y="1992714"/>
                </a:lnTo>
                <a:lnTo>
                  <a:pt x="1307049" y="1991382"/>
                </a:lnTo>
                <a:lnTo>
                  <a:pt x="1308925" y="1989585"/>
                </a:lnTo>
                <a:lnTo>
                  <a:pt x="1310006" y="1988919"/>
                </a:lnTo>
                <a:lnTo>
                  <a:pt x="1314046" y="1985790"/>
                </a:lnTo>
                <a:lnTo>
                  <a:pt x="1319388" y="1979934"/>
                </a:lnTo>
                <a:lnTo>
                  <a:pt x="1343158" y="2018537"/>
                </a:lnTo>
                <a:lnTo>
                  <a:pt x="1339198" y="2021795"/>
                </a:lnTo>
                <a:lnTo>
                  <a:pt x="1332241" y="2027452"/>
                </a:lnTo>
                <a:lnTo>
                  <a:pt x="1325231" y="2033022"/>
                </a:lnTo>
                <a:lnTo>
                  <a:pt x="1318140" y="2038462"/>
                </a:lnTo>
                <a:lnTo>
                  <a:pt x="1289357" y="2061960"/>
                </a:lnTo>
                <a:lnTo>
                  <a:pt x="1284135" y="2065591"/>
                </a:lnTo>
                <a:lnTo>
                  <a:pt x="1275441" y="2070849"/>
                </a:lnTo>
                <a:lnTo>
                  <a:pt x="1268407" y="2073957"/>
                </a:lnTo>
                <a:lnTo>
                  <a:pt x="1259807" y="2076946"/>
                </a:lnTo>
                <a:lnTo>
                  <a:pt x="1252459" y="2079545"/>
                </a:lnTo>
                <a:lnTo>
                  <a:pt x="1244473" y="2078687"/>
                </a:lnTo>
                <a:lnTo>
                  <a:pt x="1234768" y="2075036"/>
                </a:lnTo>
                <a:lnTo>
                  <a:pt x="1232540" y="2073840"/>
                </a:lnTo>
                <a:close/>
              </a:path>
              <a:path w="1423670" h="2079625">
                <a:moveTo>
                  <a:pt x="306664" y="1478479"/>
                </a:moveTo>
                <a:lnTo>
                  <a:pt x="228155" y="1350975"/>
                </a:lnTo>
                <a:lnTo>
                  <a:pt x="219566" y="1334603"/>
                </a:lnTo>
                <a:lnTo>
                  <a:pt x="312478" y="1485498"/>
                </a:lnTo>
                <a:lnTo>
                  <a:pt x="306664" y="14784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59" y="853487"/>
            <a:ext cx="1280271" cy="1457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16" y="2330581"/>
            <a:ext cx="1734516" cy="1207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9" y="2084221"/>
            <a:ext cx="2658086" cy="19935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11" y="3681405"/>
            <a:ext cx="1809500" cy="127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" y="-92546"/>
            <a:ext cx="9144000" cy="5174806"/>
          </a:xfrm>
          <a:prstGeom prst="rect">
            <a:avLst/>
          </a:prstGeom>
          <a:noFill/>
        </p:spPr>
      </p:pic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179512" y="179187"/>
            <a:ext cx="8856984" cy="664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ОСНОВНЫЕ ЭТАПЫ РЕАЛИЗАЦИЯ ПРОГРАММЫ НАСТАВНИЧЕСТВА В ДОУ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580896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oogle Shape;3864;p37"/>
          <p:cNvGrpSpPr/>
          <p:nvPr/>
        </p:nvGrpSpPr>
        <p:grpSpPr>
          <a:xfrm>
            <a:off x="53752" y="968927"/>
            <a:ext cx="9036495" cy="4166933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4444;p38"/>
          <p:cNvGrpSpPr/>
          <p:nvPr/>
        </p:nvGrpSpPr>
        <p:grpSpPr>
          <a:xfrm>
            <a:off x="7606825" y="4404687"/>
            <a:ext cx="1245086" cy="455744"/>
            <a:chOff x="14459409" y="4651466"/>
            <a:chExt cx="2490172" cy="911489"/>
          </a:xfrm>
        </p:grpSpPr>
        <p:sp>
          <p:nvSpPr>
            <p:cNvPr id="99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179513" y="968927"/>
            <a:ext cx="87849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1. Подготовка условий для запуска программы наставничества.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2. Формирование базы наставляемых.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3. Формирование базы наставников.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4. Отбор и обучение наставников.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5. Формирование наставнических пар или групп.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6. Организация работы наставнических пар или групп.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7. Завершение наставничества.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19152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1" name="object 7"/>
          <p:cNvSpPr/>
          <p:nvPr/>
        </p:nvSpPr>
        <p:spPr>
          <a:xfrm rot="19468399">
            <a:off x="580896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179513" y="968927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" y="-92546"/>
            <a:ext cx="9144000" cy="5174806"/>
          </a:xfrm>
          <a:prstGeom prst="rect">
            <a:avLst/>
          </a:prstGeom>
          <a:noFill/>
        </p:spPr>
      </p:pic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179512" y="179187"/>
            <a:ext cx="8856984" cy="664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Федеральный государственный образовательный стандарт дошкольного образования</a:t>
            </a:r>
          </a:p>
        </p:txBody>
      </p:sp>
      <p:sp>
        <p:nvSpPr>
          <p:cNvPr id="141" name="object 7"/>
          <p:cNvSpPr/>
          <p:nvPr/>
        </p:nvSpPr>
        <p:spPr>
          <a:xfrm rot="19468399">
            <a:off x="580896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oogle Shape;3864;p37"/>
          <p:cNvGrpSpPr/>
          <p:nvPr/>
        </p:nvGrpSpPr>
        <p:grpSpPr>
          <a:xfrm>
            <a:off x="53752" y="968927"/>
            <a:ext cx="9036495" cy="4166933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4444;p38"/>
          <p:cNvGrpSpPr/>
          <p:nvPr/>
        </p:nvGrpSpPr>
        <p:grpSpPr>
          <a:xfrm>
            <a:off x="7606825" y="4404687"/>
            <a:ext cx="1245086" cy="455744"/>
            <a:chOff x="14459409" y="4651466"/>
            <a:chExt cx="2490172" cy="911489"/>
          </a:xfrm>
        </p:grpSpPr>
        <p:sp>
          <p:nvSpPr>
            <p:cNvPr id="99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179513" y="968927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	п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 3.2.6. ФГОС ДО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целях эффективной реализации Программы должны быть созданы условия для: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1) профессионального развития педагогических и руководящих работников, в том числе их дополнительного профессионального образования;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2) консультативной поддержки педагогических работников и родителей (законных представителей) по вопросам образования и охраны здоровья детей, в том числе инклюзивного образования (в случае его организации).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п.3.4.1. ФГОС ДО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Квалификация педагогических и учебно-вспомогательных работников должна соответствовать квалификационным характеристикам, установленным в Едином квалификационном справочнике должностей руководителей, специалистов и служащих, раздел "Квалификационные характеристики должностей работников образования».</a:t>
            </a:r>
          </a:p>
          <a:p>
            <a:pPr algn="just"/>
            <a:endParaRPr lang="ru-RU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п.3.4.2. ФГОС ДО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Педагогические работники, реализующие Программу, должны обладать 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основными компетенциями, необходимыми для создания условия развития </a:t>
            </a:r>
          </a:p>
          <a:p>
            <a:pPr algn="just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детей, обозначенными в п.3.2.5 настоящего Стандарта.</a:t>
            </a:r>
          </a:p>
        </p:txBody>
      </p:sp>
    </p:spTree>
    <p:extLst>
      <p:ext uri="{BB962C8B-B14F-4D97-AF65-F5344CB8AC3E}">
        <p14:creationId xmlns:p14="http://schemas.microsoft.com/office/powerpoint/2010/main" val="11286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1321430" y="179187"/>
            <a:ext cx="6274906" cy="4483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Формируемые компетенции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580896" y="799635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oogle Shape;3864;p37"/>
          <p:cNvGrpSpPr/>
          <p:nvPr/>
        </p:nvGrpSpPr>
        <p:grpSpPr>
          <a:xfrm>
            <a:off x="359933" y="771550"/>
            <a:ext cx="8388531" cy="4320480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4444;p38"/>
          <p:cNvGrpSpPr/>
          <p:nvPr/>
        </p:nvGrpSpPr>
        <p:grpSpPr>
          <a:xfrm>
            <a:off x="7606825" y="4404687"/>
            <a:ext cx="1245086" cy="455744"/>
            <a:chOff x="14459409" y="4651466"/>
            <a:chExt cx="2490172" cy="911489"/>
          </a:xfrm>
        </p:grpSpPr>
        <p:sp>
          <p:nvSpPr>
            <p:cNvPr id="99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95537" y="843559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ЛИЧНОСТНЫЕ КОМПЕТЕНЦИИ: </a:t>
            </a:r>
          </a:p>
          <a:p>
            <a:pPr algn="just"/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умение применять </a:t>
            </a:r>
            <a:r>
              <a:rPr lang="ru-RU" dirty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гуманистические методы управления ДОО и персоналом, оказывать психологическую поддержку сотрудникам</a:t>
            </a:r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ПРЕПОДАВАТЕЛЬСКИЕ КОМПЕТЕНЦИИ: </a:t>
            </a:r>
          </a:p>
          <a:p>
            <a:pPr algn="just"/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способность </a:t>
            </a:r>
            <a:r>
              <a:rPr lang="ru-RU" dirty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организовывать повышение квалификации педагогов в ДОО, применять теоретические и фундаментальные знания в практической деятельности, активизировать личностный потенциал педагогов для их продвижения по индивидуальной образовательной траектории</a:t>
            </a:r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just"/>
            <a:endParaRPr lang="ru-RU" dirty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ИНФОРМАЦИОННО-КОММУНИКАТИВНЫЕ КОМПЕТЕНЦИИ: </a:t>
            </a:r>
          </a:p>
          <a:p>
            <a:pPr algn="just"/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умение </a:t>
            </a:r>
            <a:r>
              <a:rPr lang="ru-RU" dirty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использовать разнообразные средства (языковые, информационные, знаково-символические и т. п.), обеспечивающие качество управленческой деятельности, передавать информацию с целью установления диалога в образовательной среде</a:t>
            </a:r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just"/>
            <a:endParaRPr lang="ru-RU" dirty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ПРОФЕССИОНАЛЬНЫЕ КОМПЕТЕНЦИИ: </a:t>
            </a:r>
          </a:p>
          <a:p>
            <a:pPr algn="just"/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умение </a:t>
            </a:r>
            <a:r>
              <a:rPr lang="ru-RU" dirty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изучать, отбирать и творчески применять на практике инновационные </a:t>
            </a:r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технологии </a:t>
            </a:r>
            <a:r>
              <a:rPr lang="ru-RU" dirty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и методы образовательной деятельности</a:t>
            </a:r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2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2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755576" y="179187"/>
            <a:ext cx="7488832" cy="4483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Необходимые ресурсы для реализации практики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-283200" y="799636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oogle Shape;3864;p37"/>
          <p:cNvGrpSpPr/>
          <p:nvPr/>
        </p:nvGrpSpPr>
        <p:grpSpPr>
          <a:xfrm>
            <a:off x="323528" y="843558"/>
            <a:ext cx="8398183" cy="4032448"/>
            <a:chOff x="15331744" y="3824617"/>
            <a:chExt cx="1842994" cy="1920248"/>
          </a:xfrm>
        </p:grpSpPr>
        <p:sp>
          <p:nvSpPr>
            <p:cNvPr id="79" name="Google Shape;3865;p37"/>
            <p:cNvSpPr/>
            <p:nvPr/>
          </p:nvSpPr>
          <p:spPr>
            <a:xfrm>
              <a:off x="15331744" y="3824617"/>
              <a:ext cx="1842994" cy="1920248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4444;p38"/>
          <p:cNvGrpSpPr/>
          <p:nvPr/>
        </p:nvGrpSpPr>
        <p:grpSpPr>
          <a:xfrm>
            <a:off x="7668344" y="4659982"/>
            <a:ext cx="1368153" cy="360041"/>
            <a:chOff x="14459409" y="4651466"/>
            <a:chExt cx="2490172" cy="911489"/>
          </a:xfrm>
        </p:grpSpPr>
        <p:sp>
          <p:nvSpPr>
            <p:cNvPr id="99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95536" y="771551"/>
            <a:ext cx="8246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323528" y="843558"/>
            <a:ext cx="83529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КАДРОВЫЕ РЕСУРСЫ:</a:t>
            </a:r>
          </a:p>
          <a:p>
            <a:pPr algn="just"/>
            <a:r>
              <a:rPr lang="ru-RU" dirty="0" smtClean="0"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педагог-наставник, который имеет подтвержденные результаты педагогической деятельности, демонстрирует образцы лучших практик преподавания, профессионального взаимодействия с коллегами.</a:t>
            </a:r>
          </a:p>
          <a:p>
            <a:pPr lvl="0" algn="just"/>
            <a:r>
              <a:rPr lang="ru-RU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ОРГАНИЗАЦИОННО – МЕТОДИЧЕСКИЕ РЕСУРСЫ: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подготовка документов и разработка программ по наставничеству; консультационная и методическая помощь; информационно-коммуникационная среда наставничества; изучение, обобщение и распространение положительного опыта работы наставника;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 учебно-методическая, научно-методическая, информационно-аналитическая деятельность, направленная на поддержку наставничества; мониторинг. 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ПСИХОЛОГО-ПЕДАГОГИЧЕСКИЕ РЕСУРСЫ: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технологии методического сопровождения; методики рефлексивно/эмоционально- ценностного отношения; психологическая поддержка (тренинги); формирование психологической готовности наставляемого.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ФИНАНСОВО – ЭКОНОМИЧЕСКИЕ РЕСУРСЫ: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педагогические мероприятия на разных уровнях, профессиональные конкурсы, аттестации и др.</a:t>
            </a:r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ru-RU" dirty="0" smtClean="0">
              <a:latin typeface="Segoe UI Semibold" panose="020B0702040204020203" pitchFamily="34" charset="0"/>
              <a:ea typeface="Segoe UI Emoj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начок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4806"/>
          </a:xfrm>
          <a:prstGeom prst="rect">
            <a:avLst/>
          </a:prstGeom>
          <a:noFill/>
        </p:spPr>
      </p:pic>
      <p:grpSp>
        <p:nvGrpSpPr>
          <p:cNvPr id="13" name="Google Shape;4415;p38"/>
          <p:cNvGrpSpPr/>
          <p:nvPr/>
        </p:nvGrpSpPr>
        <p:grpSpPr>
          <a:xfrm>
            <a:off x="251520" y="4153451"/>
            <a:ext cx="642942" cy="571504"/>
            <a:chOff x="5292798" y="2203763"/>
            <a:chExt cx="711269" cy="698965"/>
          </a:xfrm>
        </p:grpSpPr>
        <p:sp>
          <p:nvSpPr>
            <p:cNvPr id="78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" name="Google Shape;4417;p38"/>
            <p:cNvGrpSpPr/>
            <p:nvPr/>
          </p:nvGrpSpPr>
          <p:grpSpPr>
            <a:xfrm>
              <a:off x="5384809" y="2305408"/>
              <a:ext cx="513699" cy="479647"/>
              <a:chOff x="10769200" y="4610758"/>
              <a:chExt cx="1027358" cy="959279"/>
            </a:xfrm>
          </p:grpSpPr>
          <p:sp>
            <p:nvSpPr>
              <p:cNvPr id="80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" name="Скругленный прямоугольник 136"/>
          <p:cNvSpPr/>
          <p:nvPr/>
        </p:nvSpPr>
        <p:spPr>
          <a:xfrm>
            <a:off x="661843" y="124723"/>
            <a:ext cx="7616430" cy="4308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РЕЗУЛЬТАТЫ ОТ РЕАЛИЗАЦИИ ПРАКТИКИ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1" name="object 7"/>
          <p:cNvSpPr/>
          <p:nvPr/>
        </p:nvSpPr>
        <p:spPr>
          <a:xfrm rot="19468399">
            <a:off x="436880" y="727628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7"/>
          <p:cNvSpPr/>
          <p:nvPr/>
        </p:nvSpPr>
        <p:spPr>
          <a:xfrm rot="1717762">
            <a:off x="5866388" y="4241319"/>
            <a:ext cx="1450973" cy="359291"/>
          </a:xfrm>
          <a:custGeom>
            <a:avLst/>
            <a:gdLst/>
            <a:ahLst/>
            <a:cxnLst/>
            <a:rect l="l" t="t" r="r" b="b"/>
            <a:pathLst>
              <a:path w="3180080" h="1844040">
                <a:moveTo>
                  <a:pt x="464574" y="996343"/>
                </a:moveTo>
                <a:lnTo>
                  <a:pt x="322958" y="1023217"/>
                </a:lnTo>
                <a:lnTo>
                  <a:pt x="390785" y="833988"/>
                </a:lnTo>
                <a:lnTo>
                  <a:pt x="455772" y="651080"/>
                </a:lnTo>
                <a:lnTo>
                  <a:pt x="462074" y="630430"/>
                </a:lnTo>
                <a:lnTo>
                  <a:pt x="467344" y="609469"/>
                </a:lnTo>
                <a:lnTo>
                  <a:pt x="472379" y="588408"/>
                </a:lnTo>
                <a:lnTo>
                  <a:pt x="477975" y="567458"/>
                </a:lnTo>
                <a:lnTo>
                  <a:pt x="484879" y="551686"/>
                </a:lnTo>
                <a:lnTo>
                  <a:pt x="495094" y="539876"/>
                </a:lnTo>
                <a:lnTo>
                  <a:pt x="508877" y="532809"/>
                </a:lnTo>
                <a:lnTo>
                  <a:pt x="526485" y="531269"/>
                </a:lnTo>
                <a:lnTo>
                  <a:pt x="544089" y="536011"/>
                </a:lnTo>
                <a:lnTo>
                  <a:pt x="556211" y="546058"/>
                </a:lnTo>
                <a:lnTo>
                  <a:pt x="563294" y="559953"/>
                </a:lnTo>
                <a:lnTo>
                  <a:pt x="565783" y="576237"/>
                </a:lnTo>
                <a:lnTo>
                  <a:pt x="566085" y="605627"/>
                </a:lnTo>
                <a:lnTo>
                  <a:pt x="565627" y="635197"/>
                </a:lnTo>
                <a:lnTo>
                  <a:pt x="558313" y="692913"/>
                </a:lnTo>
                <a:lnTo>
                  <a:pt x="546045" y="741082"/>
                </a:lnTo>
                <a:lnTo>
                  <a:pt x="532925" y="789044"/>
                </a:lnTo>
                <a:lnTo>
                  <a:pt x="518971" y="836793"/>
                </a:lnTo>
                <a:lnTo>
                  <a:pt x="504200" y="884327"/>
                </a:lnTo>
                <a:lnTo>
                  <a:pt x="488632" y="931642"/>
                </a:lnTo>
                <a:lnTo>
                  <a:pt x="470628" y="981220"/>
                </a:lnTo>
                <a:lnTo>
                  <a:pt x="464574" y="996343"/>
                </a:lnTo>
                <a:close/>
              </a:path>
              <a:path w="3180080" h="1844040">
                <a:moveTo>
                  <a:pt x="144908" y="1841169"/>
                </a:moveTo>
                <a:lnTo>
                  <a:pt x="102154" y="1839548"/>
                </a:lnTo>
                <a:lnTo>
                  <a:pt x="68381" y="1813818"/>
                </a:lnTo>
                <a:lnTo>
                  <a:pt x="58990" y="1772185"/>
                </a:lnTo>
                <a:lnTo>
                  <a:pt x="60536" y="1760189"/>
                </a:lnTo>
                <a:lnTo>
                  <a:pt x="62836" y="1748375"/>
                </a:lnTo>
                <a:lnTo>
                  <a:pt x="65899" y="1736777"/>
                </a:lnTo>
                <a:lnTo>
                  <a:pt x="192314" y="1365223"/>
                </a:lnTo>
                <a:lnTo>
                  <a:pt x="248768" y="1197655"/>
                </a:lnTo>
                <a:lnTo>
                  <a:pt x="250647" y="1186343"/>
                </a:lnTo>
                <a:lnTo>
                  <a:pt x="249614" y="1173740"/>
                </a:lnTo>
                <a:lnTo>
                  <a:pt x="246287" y="1161210"/>
                </a:lnTo>
                <a:lnTo>
                  <a:pt x="241286" y="1150119"/>
                </a:lnTo>
                <a:lnTo>
                  <a:pt x="214669" y="1102698"/>
                </a:lnTo>
                <a:lnTo>
                  <a:pt x="187848" y="1055409"/>
                </a:lnTo>
                <a:lnTo>
                  <a:pt x="133951" y="960975"/>
                </a:lnTo>
                <a:lnTo>
                  <a:pt x="107053" y="913701"/>
                </a:lnTo>
                <a:lnTo>
                  <a:pt x="80306" y="866304"/>
                </a:lnTo>
                <a:lnTo>
                  <a:pt x="53799" y="818720"/>
                </a:lnTo>
                <a:lnTo>
                  <a:pt x="27269" y="762511"/>
                </a:lnTo>
                <a:lnTo>
                  <a:pt x="4478" y="704726"/>
                </a:lnTo>
                <a:lnTo>
                  <a:pt x="0" y="687235"/>
                </a:lnTo>
                <a:lnTo>
                  <a:pt x="888" y="670858"/>
                </a:lnTo>
                <a:lnTo>
                  <a:pt x="8122" y="656385"/>
                </a:lnTo>
                <a:lnTo>
                  <a:pt x="22681" y="644606"/>
                </a:lnTo>
                <a:lnTo>
                  <a:pt x="40420" y="638626"/>
                </a:lnTo>
                <a:lnTo>
                  <a:pt x="56581" y="640100"/>
                </a:lnTo>
                <a:lnTo>
                  <a:pt x="93790" y="671244"/>
                </a:lnTo>
                <a:lnTo>
                  <a:pt x="119171" y="707246"/>
                </a:lnTo>
                <a:lnTo>
                  <a:pt x="158667" y="768752"/>
                </a:lnTo>
                <a:lnTo>
                  <a:pt x="222620" y="868753"/>
                </a:lnTo>
                <a:lnTo>
                  <a:pt x="274096" y="949688"/>
                </a:lnTo>
                <a:lnTo>
                  <a:pt x="299777" y="990224"/>
                </a:lnTo>
                <a:lnTo>
                  <a:pt x="303622" y="995987"/>
                </a:lnTo>
                <a:lnTo>
                  <a:pt x="308293" y="1002678"/>
                </a:lnTo>
                <a:lnTo>
                  <a:pt x="322958" y="1023217"/>
                </a:lnTo>
                <a:lnTo>
                  <a:pt x="464574" y="996343"/>
                </a:lnTo>
                <a:lnTo>
                  <a:pt x="451004" y="1030238"/>
                </a:lnTo>
                <a:lnTo>
                  <a:pt x="431075" y="1079169"/>
                </a:lnTo>
                <a:lnTo>
                  <a:pt x="412156" y="1128487"/>
                </a:lnTo>
                <a:lnTo>
                  <a:pt x="409350" y="1141530"/>
                </a:lnTo>
                <a:lnTo>
                  <a:pt x="409156" y="1155992"/>
                </a:lnTo>
                <a:lnTo>
                  <a:pt x="411577" y="1170175"/>
                </a:lnTo>
                <a:lnTo>
                  <a:pt x="416615" y="1182379"/>
                </a:lnTo>
                <a:lnTo>
                  <a:pt x="443042" y="1224630"/>
                </a:lnTo>
                <a:lnTo>
                  <a:pt x="469575" y="1266800"/>
                </a:lnTo>
                <a:lnTo>
                  <a:pt x="488274" y="1296375"/>
                </a:lnTo>
                <a:lnTo>
                  <a:pt x="340506" y="1324416"/>
                </a:lnTo>
                <a:lnTo>
                  <a:pt x="335809" y="1338197"/>
                </a:lnTo>
                <a:lnTo>
                  <a:pt x="331620" y="1350291"/>
                </a:lnTo>
                <a:lnTo>
                  <a:pt x="327873" y="1361290"/>
                </a:lnTo>
                <a:lnTo>
                  <a:pt x="324499" y="1371784"/>
                </a:lnTo>
                <a:lnTo>
                  <a:pt x="248730" y="1615648"/>
                </a:lnTo>
                <a:lnTo>
                  <a:pt x="202780" y="1761860"/>
                </a:lnTo>
                <a:lnTo>
                  <a:pt x="186204" y="1802464"/>
                </a:lnTo>
                <a:lnTo>
                  <a:pt x="163184" y="1831436"/>
                </a:lnTo>
                <a:lnTo>
                  <a:pt x="144908" y="1841169"/>
                </a:lnTo>
                <a:close/>
              </a:path>
              <a:path w="3180080" h="1844040">
                <a:moveTo>
                  <a:pt x="640973" y="1723277"/>
                </a:moveTo>
                <a:lnTo>
                  <a:pt x="597761" y="1707336"/>
                </a:lnTo>
                <a:lnTo>
                  <a:pt x="564823" y="1674605"/>
                </a:lnTo>
                <a:lnTo>
                  <a:pt x="536764" y="1637190"/>
                </a:lnTo>
                <a:lnTo>
                  <a:pt x="507547" y="1591569"/>
                </a:lnTo>
                <a:lnTo>
                  <a:pt x="478632" y="1545740"/>
                </a:lnTo>
                <a:lnTo>
                  <a:pt x="449925" y="1499766"/>
                </a:lnTo>
                <a:lnTo>
                  <a:pt x="392751" y="1407621"/>
                </a:lnTo>
                <a:lnTo>
                  <a:pt x="364093" y="1361572"/>
                </a:lnTo>
                <a:lnTo>
                  <a:pt x="347673" y="1335741"/>
                </a:lnTo>
                <a:lnTo>
                  <a:pt x="340506" y="1324416"/>
                </a:lnTo>
                <a:lnTo>
                  <a:pt x="488274" y="1296375"/>
                </a:lnTo>
                <a:lnTo>
                  <a:pt x="496195" y="1308902"/>
                </a:lnTo>
                <a:lnTo>
                  <a:pt x="522889" y="1350950"/>
                </a:lnTo>
                <a:lnTo>
                  <a:pt x="683670" y="1602759"/>
                </a:lnTo>
                <a:lnTo>
                  <a:pt x="688353" y="1609194"/>
                </a:lnTo>
                <a:lnTo>
                  <a:pt x="692735" y="1616072"/>
                </a:lnTo>
                <a:lnTo>
                  <a:pt x="696073" y="1623534"/>
                </a:lnTo>
                <a:lnTo>
                  <a:pt x="703353" y="1645685"/>
                </a:lnTo>
                <a:lnTo>
                  <a:pt x="704436" y="1667096"/>
                </a:lnTo>
                <a:lnTo>
                  <a:pt x="698235" y="1687360"/>
                </a:lnTo>
                <a:lnTo>
                  <a:pt x="683663" y="1706069"/>
                </a:lnTo>
                <a:lnTo>
                  <a:pt x="663527" y="1718762"/>
                </a:lnTo>
                <a:lnTo>
                  <a:pt x="640973" y="1723277"/>
                </a:lnTo>
                <a:close/>
              </a:path>
              <a:path w="3180080" h="1844040">
                <a:moveTo>
                  <a:pt x="2951292" y="438486"/>
                </a:moveTo>
                <a:lnTo>
                  <a:pt x="2804239" y="466391"/>
                </a:lnTo>
                <a:lnTo>
                  <a:pt x="2909869" y="92860"/>
                </a:lnTo>
                <a:lnTo>
                  <a:pt x="2913089" y="80287"/>
                </a:lnTo>
                <a:lnTo>
                  <a:pt x="2923456" y="42868"/>
                </a:lnTo>
                <a:lnTo>
                  <a:pt x="2946956" y="9401"/>
                </a:lnTo>
                <a:lnTo>
                  <a:pt x="2986849" y="0"/>
                </a:lnTo>
                <a:lnTo>
                  <a:pt x="3007492" y="5617"/>
                </a:lnTo>
                <a:lnTo>
                  <a:pt x="3022920" y="16813"/>
                </a:lnTo>
                <a:lnTo>
                  <a:pt x="3033177" y="32677"/>
                </a:lnTo>
                <a:lnTo>
                  <a:pt x="3038306" y="52297"/>
                </a:lnTo>
                <a:lnTo>
                  <a:pt x="3039850" y="69489"/>
                </a:lnTo>
                <a:lnTo>
                  <a:pt x="3039734" y="86671"/>
                </a:lnTo>
                <a:lnTo>
                  <a:pt x="3038020" y="103795"/>
                </a:lnTo>
                <a:lnTo>
                  <a:pt x="3034772" y="120812"/>
                </a:lnTo>
                <a:lnTo>
                  <a:pt x="3022292" y="171204"/>
                </a:lnTo>
                <a:lnTo>
                  <a:pt x="3010035" y="221668"/>
                </a:lnTo>
                <a:lnTo>
                  <a:pt x="2997670" y="272098"/>
                </a:lnTo>
                <a:lnTo>
                  <a:pt x="2984869" y="322389"/>
                </a:lnTo>
                <a:lnTo>
                  <a:pt x="2971301" y="372434"/>
                </a:lnTo>
                <a:lnTo>
                  <a:pt x="2956637" y="422127"/>
                </a:lnTo>
                <a:lnTo>
                  <a:pt x="2951292" y="438486"/>
                </a:lnTo>
                <a:close/>
              </a:path>
              <a:path w="3180080" h="1844040">
                <a:moveTo>
                  <a:pt x="2757664" y="1103973"/>
                </a:moveTo>
                <a:lnTo>
                  <a:pt x="2713633" y="1096891"/>
                </a:lnTo>
                <a:lnTo>
                  <a:pt x="2685599" y="1062326"/>
                </a:lnTo>
                <a:lnTo>
                  <a:pt x="2681121" y="1037137"/>
                </a:lnTo>
                <a:lnTo>
                  <a:pt x="2681297" y="1026293"/>
                </a:lnTo>
                <a:lnTo>
                  <a:pt x="2682103" y="1015123"/>
                </a:lnTo>
                <a:lnTo>
                  <a:pt x="2683576" y="1004044"/>
                </a:lnTo>
                <a:lnTo>
                  <a:pt x="2685756" y="993084"/>
                </a:lnTo>
                <a:lnTo>
                  <a:pt x="2695161" y="944069"/>
                </a:lnTo>
                <a:lnTo>
                  <a:pt x="2723753" y="796968"/>
                </a:lnTo>
                <a:lnTo>
                  <a:pt x="2733155" y="747873"/>
                </a:lnTo>
                <a:lnTo>
                  <a:pt x="2742366" y="698726"/>
                </a:lnTo>
                <a:lnTo>
                  <a:pt x="2751310" y="649516"/>
                </a:lnTo>
                <a:lnTo>
                  <a:pt x="2752212" y="636383"/>
                </a:lnTo>
                <a:lnTo>
                  <a:pt x="2750731" y="623413"/>
                </a:lnTo>
                <a:lnTo>
                  <a:pt x="2746952" y="610880"/>
                </a:lnTo>
                <a:lnTo>
                  <a:pt x="2740964" y="599054"/>
                </a:lnTo>
                <a:lnTo>
                  <a:pt x="2707473" y="552864"/>
                </a:lnTo>
                <a:lnTo>
                  <a:pt x="2638700" y="461690"/>
                </a:lnTo>
                <a:lnTo>
                  <a:pt x="2605000" y="415539"/>
                </a:lnTo>
                <a:lnTo>
                  <a:pt x="2562787" y="352429"/>
                </a:lnTo>
                <a:lnTo>
                  <a:pt x="2542504" y="320175"/>
                </a:lnTo>
                <a:lnTo>
                  <a:pt x="2522312" y="287832"/>
                </a:lnTo>
                <a:lnTo>
                  <a:pt x="2504023" y="247695"/>
                </a:lnTo>
                <a:lnTo>
                  <a:pt x="2505489" y="227113"/>
                </a:lnTo>
                <a:lnTo>
                  <a:pt x="2519592" y="206626"/>
                </a:lnTo>
                <a:lnTo>
                  <a:pt x="2537273" y="197019"/>
                </a:lnTo>
                <a:lnTo>
                  <a:pt x="2557467" y="197993"/>
                </a:lnTo>
                <a:lnTo>
                  <a:pt x="2602730" y="231325"/>
                </a:lnTo>
                <a:lnTo>
                  <a:pt x="2637619" y="271588"/>
                </a:lnTo>
                <a:lnTo>
                  <a:pt x="2672231" y="312144"/>
                </a:lnTo>
                <a:lnTo>
                  <a:pt x="2775419" y="434083"/>
                </a:lnTo>
                <a:lnTo>
                  <a:pt x="2781117" y="440585"/>
                </a:lnTo>
                <a:lnTo>
                  <a:pt x="2794992" y="456009"/>
                </a:lnTo>
                <a:lnTo>
                  <a:pt x="2804239" y="466391"/>
                </a:lnTo>
                <a:lnTo>
                  <a:pt x="2951292" y="438486"/>
                </a:lnTo>
                <a:lnTo>
                  <a:pt x="2940548" y="471363"/>
                </a:lnTo>
                <a:lnTo>
                  <a:pt x="2925876" y="522724"/>
                </a:lnTo>
                <a:lnTo>
                  <a:pt x="2919436" y="571449"/>
                </a:lnTo>
                <a:lnTo>
                  <a:pt x="2923272" y="618299"/>
                </a:lnTo>
                <a:lnTo>
                  <a:pt x="2939429" y="664032"/>
                </a:lnTo>
                <a:lnTo>
                  <a:pt x="2969954" y="709406"/>
                </a:lnTo>
                <a:lnTo>
                  <a:pt x="3001198" y="747866"/>
                </a:lnTo>
                <a:lnTo>
                  <a:pt x="3016277" y="767689"/>
                </a:lnTo>
                <a:lnTo>
                  <a:pt x="2863086" y="796760"/>
                </a:lnTo>
                <a:lnTo>
                  <a:pt x="2848363" y="867787"/>
                </a:lnTo>
                <a:lnTo>
                  <a:pt x="2821553" y="997382"/>
                </a:lnTo>
                <a:lnTo>
                  <a:pt x="2818548" y="1012733"/>
                </a:lnTo>
                <a:lnTo>
                  <a:pt x="2815494" y="1028021"/>
                </a:lnTo>
                <a:lnTo>
                  <a:pt x="2811900" y="1043122"/>
                </a:lnTo>
                <a:lnTo>
                  <a:pt x="2807274" y="1057913"/>
                </a:lnTo>
                <a:lnTo>
                  <a:pt x="2795406" y="1080138"/>
                </a:lnTo>
                <a:lnTo>
                  <a:pt x="2778342" y="1095688"/>
                </a:lnTo>
                <a:lnTo>
                  <a:pt x="2757664" y="1103973"/>
                </a:lnTo>
                <a:close/>
              </a:path>
              <a:path w="3180080" h="1844040">
                <a:moveTo>
                  <a:pt x="3114311" y="1086092"/>
                </a:moveTo>
                <a:lnTo>
                  <a:pt x="3073617" y="1073288"/>
                </a:lnTo>
                <a:lnTo>
                  <a:pt x="3044940" y="1047560"/>
                </a:lnTo>
                <a:lnTo>
                  <a:pt x="3004799" y="993283"/>
                </a:lnTo>
                <a:lnTo>
                  <a:pt x="2972941" y="948905"/>
                </a:lnTo>
                <a:lnTo>
                  <a:pt x="2907112" y="856491"/>
                </a:lnTo>
                <a:lnTo>
                  <a:pt x="2874589" y="810767"/>
                </a:lnTo>
                <a:lnTo>
                  <a:pt x="2871073" y="806423"/>
                </a:lnTo>
                <a:lnTo>
                  <a:pt x="2863086" y="796760"/>
                </a:lnTo>
                <a:lnTo>
                  <a:pt x="3016277" y="767689"/>
                </a:lnTo>
                <a:lnTo>
                  <a:pt x="3031196" y="787302"/>
                </a:lnTo>
                <a:lnTo>
                  <a:pt x="3060412" y="827548"/>
                </a:lnTo>
                <a:lnTo>
                  <a:pt x="3088939" y="867917"/>
                </a:lnTo>
                <a:lnTo>
                  <a:pt x="3117425" y="908507"/>
                </a:lnTo>
                <a:lnTo>
                  <a:pt x="3146151" y="948890"/>
                </a:lnTo>
                <a:lnTo>
                  <a:pt x="3168898" y="983550"/>
                </a:lnTo>
                <a:lnTo>
                  <a:pt x="3179526" y="1016852"/>
                </a:lnTo>
                <a:lnTo>
                  <a:pt x="3177812" y="1036699"/>
                </a:lnTo>
                <a:lnTo>
                  <a:pt x="3169430" y="1054847"/>
                </a:lnTo>
                <a:lnTo>
                  <a:pt x="3154269" y="1070704"/>
                </a:lnTo>
                <a:lnTo>
                  <a:pt x="3134645" y="1081981"/>
                </a:lnTo>
                <a:lnTo>
                  <a:pt x="3114311" y="1086092"/>
                </a:lnTo>
                <a:close/>
              </a:path>
            </a:pathLst>
          </a:custGeom>
          <a:solidFill>
            <a:srgbClr val="FFD35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Google Shape;3864;p37"/>
          <p:cNvGrpSpPr/>
          <p:nvPr/>
        </p:nvGrpSpPr>
        <p:grpSpPr>
          <a:xfrm>
            <a:off x="251519" y="771550"/>
            <a:ext cx="8496945" cy="4032448"/>
            <a:chOff x="15247061" y="3851063"/>
            <a:chExt cx="1835005" cy="1859512"/>
          </a:xfrm>
        </p:grpSpPr>
        <p:sp>
          <p:nvSpPr>
            <p:cNvPr id="79" name="Google Shape;3865;p37"/>
            <p:cNvSpPr/>
            <p:nvPr/>
          </p:nvSpPr>
          <p:spPr>
            <a:xfrm>
              <a:off x="15247061" y="3851063"/>
              <a:ext cx="1835005" cy="1859512"/>
            </a:xfrm>
            <a:custGeom>
              <a:avLst/>
              <a:gdLst/>
              <a:ahLst/>
              <a:cxnLst/>
              <a:rect l="l" t="t" r="r" b="b"/>
              <a:pathLst>
                <a:path w="1835005" h="1859512" extrusionOk="0">
                  <a:moveTo>
                    <a:pt x="1800221" y="1387268"/>
                  </a:moveTo>
                  <a:cubicBezTo>
                    <a:pt x="1655397" y="1664012"/>
                    <a:pt x="1565110" y="1728117"/>
                    <a:pt x="1425043" y="1820627"/>
                  </a:cubicBezTo>
                  <a:cubicBezTo>
                    <a:pt x="1314420" y="1881203"/>
                    <a:pt x="1465617" y="1850774"/>
                    <a:pt x="31212" y="1858662"/>
                  </a:cubicBezTo>
                  <a:cubicBezTo>
                    <a:pt x="-20824" y="1858956"/>
                    <a:pt x="10289" y="1920561"/>
                    <a:pt x="393" y="391153"/>
                  </a:cubicBezTo>
                  <a:cubicBezTo>
                    <a:pt x="1463" y="197314"/>
                    <a:pt x="991" y="282212"/>
                    <a:pt x="2266" y="54731"/>
                  </a:cubicBezTo>
                  <a:cubicBezTo>
                    <a:pt x="2504" y="-423"/>
                    <a:pt x="-16245" y="34049"/>
                    <a:pt x="1803706" y="5"/>
                  </a:cubicBezTo>
                  <a:cubicBezTo>
                    <a:pt x="1820645" y="-304"/>
                    <a:pt x="1834503" y="13397"/>
                    <a:pt x="1834429" y="30323"/>
                  </a:cubicBezTo>
                  <a:cubicBezTo>
                    <a:pt x="1826554" y="1451589"/>
                    <a:pt x="1855062" y="1281469"/>
                    <a:pt x="1800221" y="13872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866;p37"/>
            <p:cNvSpPr/>
            <p:nvPr/>
          </p:nvSpPr>
          <p:spPr>
            <a:xfrm>
              <a:off x="16589591" y="5164732"/>
              <a:ext cx="491285" cy="544684"/>
            </a:xfrm>
            <a:custGeom>
              <a:avLst/>
              <a:gdLst/>
              <a:ahLst/>
              <a:cxnLst/>
              <a:rect l="l" t="t" r="r" b="b"/>
              <a:pathLst>
                <a:path w="491285" h="544684" extrusionOk="0">
                  <a:moveTo>
                    <a:pt x="491286" y="0"/>
                  </a:moveTo>
                  <a:cubicBezTo>
                    <a:pt x="461611" y="101362"/>
                    <a:pt x="255327" y="464495"/>
                    <a:pt x="0" y="544685"/>
                  </a:cubicBezTo>
                  <a:cubicBezTo>
                    <a:pt x="139004" y="449809"/>
                    <a:pt x="190229" y="280046"/>
                    <a:pt x="216864" y="112560"/>
                  </a:cubicBezTo>
                  <a:cubicBezTo>
                    <a:pt x="220606" y="89000"/>
                    <a:pt x="281553" y="108432"/>
                    <a:pt x="345355" y="81316"/>
                  </a:cubicBezTo>
                  <a:cubicBezTo>
                    <a:pt x="396766" y="59285"/>
                    <a:pt x="453328" y="45227"/>
                    <a:pt x="4912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4444;p38"/>
          <p:cNvGrpSpPr/>
          <p:nvPr/>
        </p:nvGrpSpPr>
        <p:grpSpPr>
          <a:xfrm>
            <a:off x="7606825" y="4404687"/>
            <a:ext cx="1245086" cy="455744"/>
            <a:chOff x="14459409" y="4651466"/>
            <a:chExt cx="2490172" cy="911489"/>
          </a:xfrm>
        </p:grpSpPr>
        <p:sp>
          <p:nvSpPr>
            <p:cNvPr id="99" name="Google Shape;4445;p38"/>
            <p:cNvSpPr/>
            <p:nvPr/>
          </p:nvSpPr>
          <p:spPr>
            <a:xfrm>
              <a:off x="15845025" y="4700759"/>
              <a:ext cx="1004420" cy="817066"/>
            </a:xfrm>
            <a:custGeom>
              <a:avLst/>
              <a:gdLst/>
              <a:ahLst/>
              <a:cxnLst/>
              <a:rect l="l" t="t" r="r" b="b"/>
              <a:pathLst>
                <a:path w="1004420" h="817066" extrusionOk="0">
                  <a:moveTo>
                    <a:pt x="995458" y="195808"/>
                  </a:moveTo>
                  <a:cubicBezTo>
                    <a:pt x="1004274" y="241683"/>
                    <a:pt x="1005329" y="289413"/>
                    <a:pt x="1003885" y="335601"/>
                  </a:cubicBezTo>
                  <a:cubicBezTo>
                    <a:pt x="1001250" y="419823"/>
                    <a:pt x="990592" y="505263"/>
                    <a:pt x="956273" y="582244"/>
                  </a:cubicBezTo>
                  <a:cubicBezTo>
                    <a:pt x="876727" y="760677"/>
                    <a:pt x="674256" y="815484"/>
                    <a:pt x="494147" y="816985"/>
                  </a:cubicBezTo>
                  <a:cubicBezTo>
                    <a:pt x="397951" y="817786"/>
                    <a:pt x="288573" y="813370"/>
                    <a:pt x="200296" y="771359"/>
                  </a:cubicBezTo>
                  <a:cubicBezTo>
                    <a:pt x="72789" y="710674"/>
                    <a:pt x="46030" y="576584"/>
                    <a:pt x="20790" y="450521"/>
                  </a:cubicBezTo>
                  <a:cubicBezTo>
                    <a:pt x="11362" y="403447"/>
                    <a:pt x="6237" y="355612"/>
                    <a:pt x="3826" y="307698"/>
                  </a:cubicBezTo>
                  <a:cubicBezTo>
                    <a:pt x="3553" y="306699"/>
                    <a:pt x="3284" y="305784"/>
                    <a:pt x="3119" y="305122"/>
                  </a:cubicBezTo>
                  <a:cubicBezTo>
                    <a:pt x="-2827" y="283888"/>
                    <a:pt x="644" y="260998"/>
                    <a:pt x="5903" y="239952"/>
                  </a:cubicBezTo>
                  <a:cubicBezTo>
                    <a:pt x="24052" y="179407"/>
                    <a:pt x="59377" y="130667"/>
                    <a:pt x="112005" y="95424"/>
                  </a:cubicBezTo>
                  <a:cubicBezTo>
                    <a:pt x="185415" y="46262"/>
                    <a:pt x="278423" y="24714"/>
                    <a:pt x="364966" y="12501"/>
                  </a:cubicBezTo>
                  <a:cubicBezTo>
                    <a:pt x="459170" y="-797"/>
                    <a:pt x="554633" y="-802"/>
                    <a:pt x="649563" y="605"/>
                  </a:cubicBezTo>
                  <a:cubicBezTo>
                    <a:pt x="701229" y="1371"/>
                    <a:pt x="753150" y="2535"/>
                    <a:pt x="804009" y="11670"/>
                  </a:cubicBezTo>
                  <a:cubicBezTo>
                    <a:pt x="868121" y="23182"/>
                    <a:pt x="935286" y="47147"/>
                    <a:pt x="966483" y="108617"/>
                  </a:cubicBezTo>
                  <a:cubicBezTo>
                    <a:pt x="980497" y="136227"/>
                    <a:pt x="989656" y="165617"/>
                    <a:pt x="995458" y="195808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446;p38"/>
            <p:cNvSpPr/>
            <p:nvPr/>
          </p:nvSpPr>
          <p:spPr>
            <a:xfrm>
              <a:off x="14566059" y="4727882"/>
              <a:ext cx="1003450" cy="815303"/>
            </a:xfrm>
            <a:custGeom>
              <a:avLst/>
              <a:gdLst/>
              <a:ahLst/>
              <a:cxnLst/>
              <a:rect l="l" t="t" r="r" b="b"/>
              <a:pathLst>
                <a:path w="1003450" h="815303" extrusionOk="0">
                  <a:moveTo>
                    <a:pt x="5272" y="214342"/>
                  </a:moveTo>
                  <a:cubicBezTo>
                    <a:pt x="-1685" y="260535"/>
                    <a:pt x="-813" y="308265"/>
                    <a:pt x="2493" y="354359"/>
                  </a:cubicBezTo>
                  <a:cubicBezTo>
                    <a:pt x="8525" y="438407"/>
                    <a:pt x="22624" y="523344"/>
                    <a:pt x="60016" y="598883"/>
                  </a:cubicBezTo>
                  <a:cubicBezTo>
                    <a:pt x="146694" y="773970"/>
                    <a:pt x="351217" y="820591"/>
                    <a:pt x="531242" y="814842"/>
                  </a:cubicBezTo>
                  <a:cubicBezTo>
                    <a:pt x="627387" y="811774"/>
                    <a:pt x="736502" y="802962"/>
                    <a:pt x="823010" y="757430"/>
                  </a:cubicBezTo>
                  <a:cubicBezTo>
                    <a:pt x="947962" y="691668"/>
                    <a:pt x="969293" y="556608"/>
                    <a:pt x="989429" y="429629"/>
                  </a:cubicBezTo>
                  <a:cubicBezTo>
                    <a:pt x="996949" y="382213"/>
                    <a:pt x="1000141" y="334214"/>
                    <a:pt x="1000620" y="286240"/>
                  </a:cubicBezTo>
                  <a:cubicBezTo>
                    <a:pt x="1000854" y="285231"/>
                    <a:pt x="1001083" y="284306"/>
                    <a:pt x="1001222" y="283639"/>
                  </a:cubicBezTo>
                  <a:cubicBezTo>
                    <a:pt x="1006307" y="262181"/>
                    <a:pt x="1001914" y="239450"/>
                    <a:pt x="995809" y="218638"/>
                  </a:cubicBezTo>
                  <a:cubicBezTo>
                    <a:pt x="975235" y="158874"/>
                    <a:pt x="937967" y="111596"/>
                    <a:pt x="883965" y="78496"/>
                  </a:cubicBezTo>
                  <a:cubicBezTo>
                    <a:pt x="808632" y="32328"/>
                    <a:pt x="714827" y="14539"/>
                    <a:pt x="627861" y="5812"/>
                  </a:cubicBezTo>
                  <a:cubicBezTo>
                    <a:pt x="533199" y="-3686"/>
                    <a:pt x="437811" y="148"/>
                    <a:pt x="343015" y="5374"/>
                  </a:cubicBezTo>
                  <a:cubicBezTo>
                    <a:pt x="291418" y="8219"/>
                    <a:pt x="239593" y="11471"/>
                    <a:pt x="189142" y="22640"/>
                  </a:cubicBezTo>
                  <a:cubicBezTo>
                    <a:pt x="125548" y="36719"/>
                    <a:pt x="59399" y="63369"/>
                    <a:pt x="30712" y="126042"/>
                  </a:cubicBezTo>
                  <a:cubicBezTo>
                    <a:pt x="17818" y="154209"/>
                    <a:pt x="9849" y="183942"/>
                    <a:pt x="5272" y="214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447;p38"/>
            <p:cNvSpPr/>
            <p:nvPr/>
          </p:nvSpPr>
          <p:spPr>
            <a:xfrm>
              <a:off x="16197695" y="4706333"/>
              <a:ext cx="333713" cy="707010"/>
            </a:xfrm>
            <a:custGeom>
              <a:avLst/>
              <a:gdLst/>
              <a:ahLst/>
              <a:cxnLst/>
              <a:rect l="l" t="t" r="r" b="b"/>
              <a:pathLst>
                <a:path w="333713" h="707010" extrusionOk="0">
                  <a:moveTo>
                    <a:pt x="293102" y="5122"/>
                  </a:moveTo>
                  <a:cubicBezTo>
                    <a:pt x="301055" y="-6793"/>
                    <a:pt x="320309" y="4107"/>
                    <a:pt x="313606" y="17156"/>
                  </a:cubicBezTo>
                  <a:cubicBezTo>
                    <a:pt x="306598" y="29559"/>
                    <a:pt x="299925" y="42076"/>
                    <a:pt x="294013" y="55035"/>
                  </a:cubicBezTo>
                  <a:cubicBezTo>
                    <a:pt x="277135" y="97066"/>
                    <a:pt x="263593" y="140883"/>
                    <a:pt x="255515" y="185470"/>
                  </a:cubicBezTo>
                  <a:cubicBezTo>
                    <a:pt x="243014" y="282178"/>
                    <a:pt x="302490" y="231206"/>
                    <a:pt x="329752" y="283745"/>
                  </a:cubicBezTo>
                  <a:cubicBezTo>
                    <a:pt x="343732" y="330406"/>
                    <a:pt x="317535" y="379727"/>
                    <a:pt x="300512" y="422430"/>
                  </a:cubicBezTo>
                  <a:cubicBezTo>
                    <a:pt x="271412" y="475187"/>
                    <a:pt x="182020" y="734525"/>
                    <a:pt x="110970" y="704618"/>
                  </a:cubicBezTo>
                  <a:cubicBezTo>
                    <a:pt x="84724" y="692081"/>
                    <a:pt x="85327" y="657704"/>
                    <a:pt x="84211" y="632610"/>
                  </a:cubicBezTo>
                  <a:cubicBezTo>
                    <a:pt x="88096" y="575710"/>
                    <a:pt x="109686" y="521242"/>
                    <a:pt x="129582" y="468255"/>
                  </a:cubicBezTo>
                  <a:cubicBezTo>
                    <a:pt x="139483" y="441018"/>
                    <a:pt x="152840" y="414821"/>
                    <a:pt x="159599" y="386560"/>
                  </a:cubicBezTo>
                  <a:cubicBezTo>
                    <a:pt x="161382" y="367384"/>
                    <a:pt x="128735" y="378514"/>
                    <a:pt x="117779" y="379503"/>
                  </a:cubicBezTo>
                  <a:cubicBezTo>
                    <a:pt x="95292" y="382179"/>
                    <a:pt x="72806" y="387102"/>
                    <a:pt x="50081" y="386480"/>
                  </a:cubicBezTo>
                  <a:cubicBezTo>
                    <a:pt x="13859" y="387982"/>
                    <a:pt x="-5639" y="360631"/>
                    <a:pt x="1438" y="326263"/>
                  </a:cubicBezTo>
                  <a:cubicBezTo>
                    <a:pt x="24273" y="254837"/>
                    <a:pt x="57128" y="186574"/>
                    <a:pt x="83574" y="116535"/>
                  </a:cubicBezTo>
                  <a:cubicBezTo>
                    <a:pt x="95546" y="84117"/>
                    <a:pt x="109810" y="52534"/>
                    <a:pt x="122380" y="20389"/>
                  </a:cubicBezTo>
                  <a:cubicBezTo>
                    <a:pt x="127854" y="5301"/>
                    <a:pt x="147123" y="8056"/>
                    <a:pt x="151774" y="19727"/>
                  </a:cubicBezTo>
                  <a:cubicBezTo>
                    <a:pt x="154155" y="19513"/>
                    <a:pt x="156481" y="19220"/>
                    <a:pt x="158652" y="18757"/>
                  </a:cubicBezTo>
                  <a:cubicBezTo>
                    <a:pt x="200746" y="12402"/>
                    <a:pt x="243433" y="16410"/>
                    <a:pt x="285746" y="14028"/>
                  </a:cubicBezTo>
                  <a:cubicBezTo>
                    <a:pt x="285746" y="14048"/>
                    <a:pt x="285731" y="14073"/>
                    <a:pt x="285731" y="14093"/>
                  </a:cubicBezTo>
                  <a:lnTo>
                    <a:pt x="285711" y="14093"/>
                  </a:lnTo>
                  <a:cubicBezTo>
                    <a:pt x="285711" y="14113"/>
                    <a:pt x="285691" y="14113"/>
                    <a:pt x="285696" y="14138"/>
                  </a:cubicBezTo>
                  <a:cubicBezTo>
                    <a:pt x="286164" y="14093"/>
                    <a:pt x="286632" y="14073"/>
                    <a:pt x="287085" y="14093"/>
                  </a:cubicBezTo>
                  <a:cubicBezTo>
                    <a:pt x="289073" y="11094"/>
                    <a:pt x="291075" y="8091"/>
                    <a:pt x="293102" y="51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448;p38"/>
            <p:cNvSpPr/>
            <p:nvPr/>
          </p:nvSpPr>
          <p:spPr>
            <a:xfrm>
              <a:off x="15001252" y="4738443"/>
              <a:ext cx="334719" cy="699249"/>
            </a:xfrm>
            <a:custGeom>
              <a:avLst/>
              <a:gdLst/>
              <a:ahLst/>
              <a:cxnLst/>
              <a:rect l="l" t="t" r="r" b="b"/>
              <a:pathLst>
                <a:path w="334719" h="699249" extrusionOk="0">
                  <a:moveTo>
                    <a:pt x="306421" y="4754"/>
                  </a:moveTo>
                  <a:cubicBezTo>
                    <a:pt x="314853" y="-6833"/>
                    <a:pt x="333648" y="4834"/>
                    <a:pt x="326422" y="17604"/>
                  </a:cubicBezTo>
                  <a:cubicBezTo>
                    <a:pt x="318916" y="29713"/>
                    <a:pt x="311750" y="41952"/>
                    <a:pt x="305315" y="54662"/>
                  </a:cubicBezTo>
                  <a:cubicBezTo>
                    <a:pt x="286753" y="95982"/>
                    <a:pt x="271459" y="139217"/>
                    <a:pt x="261588" y="183446"/>
                  </a:cubicBezTo>
                  <a:cubicBezTo>
                    <a:pt x="245197" y="279573"/>
                    <a:pt x="306680" y="231037"/>
                    <a:pt x="331801" y="284630"/>
                  </a:cubicBezTo>
                  <a:cubicBezTo>
                    <a:pt x="343888" y="331818"/>
                    <a:pt x="315719" y="380046"/>
                    <a:pt x="296988" y="422027"/>
                  </a:cubicBezTo>
                  <a:cubicBezTo>
                    <a:pt x="265781" y="473571"/>
                    <a:pt x="166005" y="729100"/>
                    <a:pt x="96215" y="696363"/>
                  </a:cubicBezTo>
                  <a:cubicBezTo>
                    <a:pt x="70497" y="682777"/>
                    <a:pt x="72484" y="648454"/>
                    <a:pt x="72384" y="623341"/>
                  </a:cubicBezTo>
                  <a:cubicBezTo>
                    <a:pt x="78560" y="566645"/>
                    <a:pt x="102331" y="513086"/>
                    <a:pt x="124349" y="460940"/>
                  </a:cubicBezTo>
                  <a:cubicBezTo>
                    <a:pt x="135341" y="434126"/>
                    <a:pt x="149749" y="408481"/>
                    <a:pt x="157638" y="380518"/>
                  </a:cubicBezTo>
                  <a:cubicBezTo>
                    <a:pt x="160193" y="361432"/>
                    <a:pt x="127128" y="371234"/>
                    <a:pt x="116137" y="371786"/>
                  </a:cubicBezTo>
                  <a:cubicBezTo>
                    <a:pt x="93561" y="373551"/>
                    <a:pt x="70895" y="377569"/>
                    <a:pt x="48210" y="376033"/>
                  </a:cubicBezTo>
                  <a:cubicBezTo>
                    <a:pt x="11958" y="376077"/>
                    <a:pt x="-6425" y="347960"/>
                    <a:pt x="2037" y="313906"/>
                  </a:cubicBezTo>
                  <a:cubicBezTo>
                    <a:pt x="27736" y="243454"/>
                    <a:pt x="63320" y="176569"/>
                    <a:pt x="92565" y="107654"/>
                  </a:cubicBezTo>
                  <a:cubicBezTo>
                    <a:pt x="105837" y="75743"/>
                    <a:pt x="121361" y="44761"/>
                    <a:pt x="135216" y="13148"/>
                  </a:cubicBezTo>
                  <a:cubicBezTo>
                    <a:pt x="141292" y="-1706"/>
                    <a:pt x="160437" y="1820"/>
                    <a:pt x="164610" y="13671"/>
                  </a:cubicBezTo>
                  <a:cubicBezTo>
                    <a:pt x="166996" y="13551"/>
                    <a:pt x="169337" y="13352"/>
                    <a:pt x="171523" y="12974"/>
                  </a:cubicBezTo>
                  <a:cubicBezTo>
                    <a:pt x="213841" y="8320"/>
                    <a:pt x="256333" y="14038"/>
                    <a:pt x="298706" y="13362"/>
                  </a:cubicBezTo>
                  <a:cubicBezTo>
                    <a:pt x="298706" y="13382"/>
                    <a:pt x="298686" y="13402"/>
                    <a:pt x="298691" y="13422"/>
                  </a:cubicBezTo>
                  <a:lnTo>
                    <a:pt x="298671" y="13422"/>
                  </a:lnTo>
                  <a:cubicBezTo>
                    <a:pt x="298671" y="13442"/>
                    <a:pt x="298651" y="13442"/>
                    <a:pt x="298651" y="13462"/>
                  </a:cubicBezTo>
                  <a:cubicBezTo>
                    <a:pt x="299120" y="13437"/>
                    <a:pt x="299588" y="13437"/>
                    <a:pt x="300041" y="13472"/>
                  </a:cubicBezTo>
                  <a:cubicBezTo>
                    <a:pt x="302158" y="10562"/>
                    <a:pt x="304279" y="7638"/>
                    <a:pt x="306421" y="4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449;p38"/>
            <p:cNvSpPr/>
            <p:nvPr/>
          </p:nvSpPr>
          <p:spPr>
            <a:xfrm>
              <a:off x="16098469" y="5222883"/>
              <a:ext cx="144409" cy="287364"/>
            </a:xfrm>
            <a:custGeom>
              <a:avLst/>
              <a:gdLst/>
              <a:ahLst/>
              <a:cxnLst/>
              <a:rect l="l" t="t" r="r" b="b"/>
              <a:pathLst>
                <a:path w="144409" h="287364" extrusionOk="0">
                  <a:moveTo>
                    <a:pt x="56589" y="287034"/>
                  </a:moveTo>
                  <a:cubicBezTo>
                    <a:pt x="43785" y="284727"/>
                    <a:pt x="42366" y="270649"/>
                    <a:pt x="45892" y="260335"/>
                  </a:cubicBezTo>
                  <a:cubicBezTo>
                    <a:pt x="42356" y="262105"/>
                    <a:pt x="38242" y="262533"/>
                    <a:pt x="34193" y="261150"/>
                  </a:cubicBezTo>
                  <a:cubicBezTo>
                    <a:pt x="32026" y="260414"/>
                    <a:pt x="30169" y="259266"/>
                    <a:pt x="28655" y="257828"/>
                  </a:cubicBezTo>
                  <a:cubicBezTo>
                    <a:pt x="22051" y="268436"/>
                    <a:pt x="4590" y="266173"/>
                    <a:pt x="914" y="254218"/>
                  </a:cubicBezTo>
                  <a:cubicBezTo>
                    <a:pt x="-1312" y="248216"/>
                    <a:pt x="1029" y="242188"/>
                    <a:pt x="2627" y="236340"/>
                  </a:cubicBezTo>
                  <a:cubicBezTo>
                    <a:pt x="20108" y="185716"/>
                    <a:pt x="36474" y="134594"/>
                    <a:pt x="54961" y="84308"/>
                  </a:cubicBezTo>
                  <a:cubicBezTo>
                    <a:pt x="66490" y="56873"/>
                    <a:pt x="76944" y="26602"/>
                    <a:pt x="100118" y="6621"/>
                  </a:cubicBezTo>
                  <a:cubicBezTo>
                    <a:pt x="112275" y="-4091"/>
                    <a:pt x="134447" y="-1907"/>
                    <a:pt x="141076" y="13916"/>
                  </a:cubicBezTo>
                  <a:cubicBezTo>
                    <a:pt x="146350" y="26244"/>
                    <a:pt x="143915" y="40477"/>
                    <a:pt x="143402" y="53491"/>
                  </a:cubicBezTo>
                  <a:cubicBezTo>
                    <a:pt x="140986" y="97501"/>
                    <a:pt x="128630" y="139990"/>
                    <a:pt x="114859" y="181613"/>
                  </a:cubicBezTo>
                  <a:cubicBezTo>
                    <a:pt x="108251" y="201918"/>
                    <a:pt x="101432" y="222123"/>
                    <a:pt x="93793" y="242034"/>
                  </a:cubicBezTo>
                  <a:cubicBezTo>
                    <a:pt x="88354" y="251508"/>
                    <a:pt x="87831" y="267043"/>
                    <a:pt x="76033" y="270713"/>
                  </a:cubicBezTo>
                  <a:cubicBezTo>
                    <a:pt x="74748" y="280400"/>
                    <a:pt x="67053" y="289198"/>
                    <a:pt x="56589" y="2870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450;p38"/>
            <p:cNvSpPr/>
            <p:nvPr/>
          </p:nvSpPr>
          <p:spPr>
            <a:xfrm>
              <a:off x="14861989" y="5269927"/>
              <a:ext cx="153075" cy="284809"/>
            </a:xfrm>
            <a:custGeom>
              <a:avLst/>
              <a:gdLst/>
              <a:ahLst/>
              <a:cxnLst/>
              <a:rect l="l" t="t" r="r" b="b"/>
              <a:pathLst>
                <a:path w="153075" h="284809" extrusionOk="0">
                  <a:moveTo>
                    <a:pt x="55024" y="284339"/>
                  </a:moveTo>
                  <a:cubicBezTo>
                    <a:pt x="42325" y="281519"/>
                    <a:pt x="41473" y="267396"/>
                    <a:pt x="45412" y="257232"/>
                  </a:cubicBezTo>
                  <a:cubicBezTo>
                    <a:pt x="41807" y="258858"/>
                    <a:pt x="37683" y="259121"/>
                    <a:pt x="33689" y="257575"/>
                  </a:cubicBezTo>
                  <a:cubicBezTo>
                    <a:pt x="31552" y="256749"/>
                    <a:pt x="29744" y="255531"/>
                    <a:pt x="28290" y="254034"/>
                  </a:cubicBezTo>
                  <a:cubicBezTo>
                    <a:pt x="21263" y="264363"/>
                    <a:pt x="3906" y="261399"/>
                    <a:pt x="714" y="249315"/>
                  </a:cubicBezTo>
                  <a:cubicBezTo>
                    <a:pt x="-1268" y="243228"/>
                    <a:pt x="1316" y="237300"/>
                    <a:pt x="3144" y="231517"/>
                  </a:cubicBezTo>
                  <a:cubicBezTo>
                    <a:pt x="22652" y="181638"/>
                    <a:pt x="41069" y="131213"/>
                    <a:pt x="61574" y="81712"/>
                  </a:cubicBezTo>
                  <a:cubicBezTo>
                    <a:pt x="74199" y="54764"/>
                    <a:pt x="85868" y="24937"/>
                    <a:pt x="109828" y="5905"/>
                  </a:cubicBezTo>
                  <a:cubicBezTo>
                    <a:pt x="122409" y="-4309"/>
                    <a:pt x="144476" y="-1236"/>
                    <a:pt x="150458" y="14841"/>
                  </a:cubicBezTo>
                  <a:cubicBezTo>
                    <a:pt x="155229" y="27373"/>
                    <a:pt x="152221" y="41496"/>
                    <a:pt x="151185" y="54476"/>
                  </a:cubicBezTo>
                  <a:cubicBezTo>
                    <a:pt x="146996" y="98352"/>
                    <a:pt x="132937" y="140308"/>
                    <a:pt x="117498" y="181345"/>
                  </a:cubicBezTo>
                  <a:cubicBezTo>
                    <a:pt x="110077" y="201366"/>
                    <a:pt x="102447" y="221282"/>
                    <a:pt x="94011" y="240871"/>
                  </a:cubicBezTo>
                  <a:cubicBezTo>
                    <a:pt x="88194" y="250115"/>
                    <a:pt x="87048" y="265616"/>
                    <a:pt x="75105" y="268814"/>
                  </a:cubicBezTo>
                  <a:cubicBezTo>
                    <a:pt x="73437" y="278441"/>
                    <a:pt x="65393" y="286925"/>
                    <a:pt x="55024" y="284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451;p38"/>
            <p:cNvSpPr/>
            <p:nvPr/>
          </p:nvSpPr>
          <p:spPr>
            <a:xfrm>
              <a:off x="15842177" y="4999572"/>
              <a:ext cx="98591" cy="238354"/>
            </a:xfrm>
            <a:custGeom>
              <a:avLst/>
              <a:gdLst/>
              <a:ahLst/>
              <a:cxnLst/>
              <a:rect l="l" t="t" r="r" b="b"/>
              <a:pathLst>
                <a:path w="98591" h="238354" extrusionOk="0">
                  <a:moveTo>
                    <a:pt x="35407" y="815"/>
                  </a:moveTo>
                  <a:cubicBezTo>
                    <a:pt x="43958" y="-1040"/>
                    <a:pt x="53062" y="169"/>
                    <a:pt x="60871" y="5495"/>
                  </a:cubicBezTo>
                  <a:cubicBezTo>
                    <a:pt x="84463" y="21577"/>
                    <a:pt x="91017" y="60625"/>
                    <a:pt x="94897" y="86901"/>
                  </a:cubicBezTo>
                  <a:cubicBezTo>
                    <a:pt x="99763" y="119847"/>
                    <a:pt x="98996" y="153355"/>
                    <a:pt x="97263" y="186509"/>
                  </a:cubicBezTo>
                  <a:cubicBezTo>
                    <a:pt x="96496" y="201159"/>
                    <a:pt x="95066" y="217053"/>
                    <a:pt x="85136" y="227869"/>
                  </a:cubicBezTo>
                  <a:cubicBezTo>
                    <a:pt x="77799" y="235860"/>
                    <a:pt x="66265" y="239769"/>
                    <a:pt x="55572" y="237889"/>
                  </a:cubicBezTo>
                  <a:cubicBezTo>
                    <a:pt x="35013" y="234274"/>
                    <a:pt x="25630" y="211657"/>
                    <a:pt x="19918" y="194118"/>
                  </a:cubicBezTo>
                  <a:cubicBezTo>
                    <a:pt x="7208" y="155095"/>
                    <a:pt x="1282" y="114108"/>
                    <a:pt x="106" y="73156"/>
                  </a:cubicBezTo>
                  <a:cubicBezTo>
                    <a:pt x="-417" y="55070"/>
                    <a:pt x="689" y="34303"/>
                    <a:pt x="10445" y="18464"/>
                  </a:cubicBezTo>
                  <a:cubicBezTo>
                    <a:pt x="15988" y="9463"/>
                    <a:pt x="25317" y="3003"/>
                    <a:pt x="35407" y="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452;p38"/>
            <p:cNvSpPr/>
            <p:nvPr/>
          </p:nvSpPr>
          <p:spPr>
            <a:xfrm>
              <a:off x="15479833" y="5006683"/>
              <a:ext cx="96036" cy="238939"/>
            </a:xfrm>
            <a:custGeom>
              <a:avLst/>
              <a:gdLst/>
              <a:ahLst/>
              <a:cxnLst/>
              <a:rect l="l" t="t" r="r" b="b"/>
              <a:pathLst>
                <a:path w="96036" h="238939" extrusionOk="0">
                  <a:moveTo>
                    <a:pt x="57807" y="542"/>
                  </a:moveTo>
                  <a:cubicBezTo>
                    <a:pt x="49186" y="-970"/>
                    <a:pt x="40141" y="606"/>
                    <a:pt x="32551" y="6241"/>
                  </a:cubicBezTo>
                  <a:cubicBezTo>
                    <a:pt x="9632" y="23258"/>
                    <a:pt x="4656" y="62539"/>
                    <a:pt x="1838" y="88950"/>
                  </a:cubicBezTo>
                  <a:cubicBezTo>
                    <a:pt x="-1693" y="122065"/>
                    <a:pt x="423" y="155513"/>
                    <a:pt x="3496" y="188573"/>
                  </a:cubicBezTo>
                  <a:cubicBezTo>
                    <a:pt x="4856" y="203183"/>
                    <a:pt x="6923" y="219002"/>
                    <a:pt x="17282" y="229410"/>
                  </a:cubicBezTo>
                  <a:cubicBezTo>
                    <a:pt x="24931" y="237099"/>
                    <a:pt x="36615" y="240540"/>
                    <a:pt x="47223" y="238232"/>
                  </a:cubicBezTo>
                  <a:cubicBezTo>
                    <a:pt x="67618" y="233792"/>
                    <a:pt x="76085" y="210817"/>
                    <a:pt x="81085" y="193063"/>
                  </a:cubicBezTo>
                  <a:cubicBezTo>
                    <a:pt x="92206" y="153558"/>
                    <a:pt x="96479" y="112368"/>
                    <a:pt x="96001" y="71401"/>
                  </a:cubicBezTo>
                  <a:cubicBezTo>
                    <a:pt x="95792" y="53309"/>
                    <a:pt x="93849" y="32602"/>
                    <a:pt x="83465" y="17171"/>
                  </a:cubicBezTo>
                  <a:cubicBezTo>
                    <a:pt x="77559" y="8404"/>
                    <a:pt x="67977" y="2327"/>
                    <a:pt x="57807" y="5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453;p38"/>
            <p:cNvSpPr/>
            <p:nvPr/>
          </p:nvSpPr>
          <p:spPr>
            <a:xfrm>
              <a:off x="16540658" y="4781240"/>
              <a:ext cx="318519" cy="567218"/>
            </a:xfrm>
            <a:custGeom>
              <a:avLst/>
              <a:gdLst/>
              <a:ahLst/>
              <a:cxnLst/>
              <a:rect l="l" t="t" r="r" b="b"/>
              <a:pathLst>
                <a:path w="318519" h="567218" extrusionOk="0">
                  <a:moveTo>
                    <a:pt x="317923" y="54085"/>
                  </a:moveTo>
                  <a:cubicBezTo>
                    <a:pt x="310891" y="108181"/>
                    <a:pt x="225294" y="123154"/>
                    <a:pt x="176790" y="199270"/>
                  </a:cubicBezTo>
                  <a:cubicBezTo>
                    <a:pt x="122390" y="284645"/>
                    <a:pt x="142854" y="393099"/>
                    <a:pt x="124990" y="491891"/>
                  </a:cubicBezTo>
                  <a:cubicBezTo>
                    <a:pt x="107593" y="588083"/>
                    <a:pt x="22748" y="577913"/>
                    <a:pt x="4490" y="539721"/>
                  </a:cubicBezTo>
                  <a:cubicBezTo>
                    <a:pt x="-5939" y="517905"/>
                    <a:pt x="-1003" y="524394"/>
                    <a:pt x="49632" y="273471"/>
                  </a:cubicBezTo>
                  <a:cubicBezTo>
                    <a:pt x="56336" y="240247"/>
                    <a:pt x="46973" y="200747"/>
                    <a:pt x="96397" y="139207"/>
                  </a:cubicBezTo>
                  <a:cubicBezTo>
                    <a:pt x="133949" y="92451"/>
                    <a:pt x="188345" y="57457"/>
                    <a:pt x="251730" y="12502"/>
                  </a:cubicBezTo>
                  <a:cubicBezTo>
                    <a:pt x="297270" y="-19798"/>
                    <a:pt x="322819" y="16400"/>
                    <a:pt x="317923" y="54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454;p38"/>
            <p:cNvSpPr/>
            <p:nvPr/>
          </p:nvSpPr>
          <p:spPr>
            <a:xfrm>
              <a:off x="14549756" y="4826336"/>
              <a:ext cx="337632" cy="557566"/>
            </a:xfrm>
            <a:custGeom>
              <a:avLst/>
              <a:gdLst/>
              <a:ahLst/>
              <a:cxnLst/>
              <a:rect l="l" t="t" r="r" b="b"/>
              <a:pathLst>
                <a:path w="337632" h="557566" extrusionOk="0">
                  <a:moveTo>
                    <a:pt x="1022" y="55422"/>
                  </a:moveTo>
                  <a:cubicBezTo>
                    <a:pt x="10230" y="109189"/>
                    <a:pt x="96365" y="120712"/>
                    <a:pt x="147897" y="194813"/>
                  </a:cubicBezTo>
                  <a:cubicBezTo>
                    <a:pt x="205699" y="277931"/>
                    <a:pt x="189622" y="387121"/>
                    <a:pt x="211461" y="485112"/>
                  </a:cubicBezTo>
                  <a:cubicBezTo>
                    <a:pt x="232727" y="580528"/>
                    <a:pt x="317094" y="566952"/>
                    <a:pt x="333793" y="528054"/>
                  </a:cubicBezTo>
                  <a:cubicBezTo>
                    <a:pt x="343336" y="505835"/>
                    <a:pt x="338664" y="512518"/>
                    <a:pt x="277944" y="263837"/>
                  </a:cubicBezTo>
                  <a:cubicBezTo>
                    <a:pt x="269905" y="230907"/>
                    <a:pt x="277670" y="191068"/>
                    <a:pt x="225800" y="131562"/>
                  </a:cubicBezTo>
                  <a:cubicBezTo>
                    <a:pt x="186390" y="86354"/>
                    <a:pt x="130630" y="53582"/>
                    <a:pt x="65477" y="11208"/>
                  </a:cubicBezTo>
                  <a:cubicBezTo>
                    <a:pt x="18677" y="-19227"/>
                    <a:pt x="-5393" y="17971"/>
                    <a:pt x="1022" y="554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455;p38"/>
            <p:cNvSpPr/>
            <p:nvPr/>
          </p:nvSpPr>
          <p:spPr>
            <a:xfrm>
              <a:off x="15562894" y="4860856"/>
              <a:ext cx="286221" cy="109518"/>
            </a:xfrm>
            <a:custGeom>
              <a:avLst/>
              <a:gdLst/>
              <a:ahLst/>
              <a:cxnLst/>
              <a:rect l="l" t="t" r="r" b="b"/>
              <a:pathLst>
                <a:path w="286221" h="109518" extrusionOk="0">
                  <a:moveTo>
                    <a:pt x="119888" y="1677"/>
                  </a:moveTo>
                  <a:cubicBezTo>
                    <a:pt x="134291" y="-213"/>
                    <a:pt x="148889" y="-506"/>
                    <a:pt x="163362" y="802"/>
                  </a:cubicBezTo>
                  <a:cubicBezTo>
                    <a:pt x="163436" y="806"/>
                    <a:pt x="163506" y="816"/>
                    <a:pt x="163581" y="821"/>
                  </a:cubicBezTo>
                  <a:cubicBezTo>
                    <a:pt x="193054" y="3532"/>
                    <a:pt x="222488" y="10036"/>
                    <a:pt x="248799" y="23955"/>
                  </a:cubicBezTo>
                  <a:cubicBezTo>
                    <a:pt x="259577" y="30743"/>
                    <a:pt x="289255" y="38815"/>
                    <a:pt x="276435" y="55708"/>
                  </a:cubicBezTo>
                  <a:cubicBezTo>
                    <a:pt x="276620" y="56603"/>
                    <a:pt x="276719" y="57503"/>
                    <a:pt x="276739" y="58418"/>
                  </a:cubicBezTo>
                  <a:cubicBezTo>
                    <a:pt x="276844" y="58458"/>
                    <a:pt x="276923" y="58517"/>
                    <a:pt x="277003" y="58562"/>
                  </a:cubicBezTo>
                  <a:cubicBezTo>
                    <a:pt x="277267" y="58661"/>
                    <a:pt x="277536" y="58766"/>
                    <a:pt x="277780" y="58890"/>
                  </a:cubicBezTo>
                  <a:cubicBezTo>
                    <a:pt x="277780" y="58910"/>
                    <a:pt x="277760" y="58930"/>
                    <a:pt x="277740" y="58950"/>
                  </a:cubicBezTo>
                  <a:cubicBezTo>
                    <a:pt x="284170" y="62192"/>
                    <a:pt x="287846" y="69363"/>
                    <a:pt x="285520" y="76619"/>
                  </a:cubicBezTo>
                  <a:cubicBezTo>
                    <a:pt x="284643" y="79369"/>
                    <a:pt x="283029" y="81651"/>
                    <a:pt x="280948" y="83367"/>
                  </a:cubicBezTo>
                  <a:cubicBezTo>
                    <a:pt x="289399" y="93681"/>
                    <a:pt x="277745" y="108863"/>
                    <a:pt x="265519" y="103139"/>
                  </a:cubicBezTo>
                  <a:cubicBezTo>
                    <a:pt x="243759" y="92786"/>
                    <a:pt x="220775" y="85326"/>
                    <a:pt x="197422" y="79558"/>
                  </a:cubicBezTo>
                  <a:cubicBezTo>
                    <a:pt x="197243" y="79513"/>
                    <a:pt x="197064" y="79473"/>
                    <a:pt x="196884" y="79428"/>
                  </a:cubicBezTo>
                  <a:cubicBezTo>
                    <a:pt x="161584" y="70945"/>
                    <a:pt x="124495" y="71691"/>
                    <a:pt x="89568" y="81587"/>
                  </a:cubicBezTo>
                  <a:cubicBezTo>
                    <a:pt x="89389" y="81636"/>
                    <a:pt x="89214" y="81686"/>
                    <a:pt x="89035" y="81736"/>
                  </a:cubicBezTo>
                  <a:cubicBezTo>
                    <a:pt x="65936" y="88439"/>
                    <a:pt x="43271" y="96819"/>
                    <a:pt x="21950" y="108038"/>
                  </a:cubicBezTo>
                  <a:cubicBezTo>
                    <a:pt x="9962" y="114254"/>
                    <a:pt x="-2295" y="99549"/>
                    <a:pt x="5734" y="88907"/>
                  </a:cubicBezTo>
                  <a:cubicBezTo>
                    <a:pt x="3582" y="87281"/>
                    <a:pt x="1879" y="85063"/>
                    <a:pt x="893" y="82348"/>
                  </a:cubicBezTo>
                  <a:cubicBezTo>
                    <a:pt x="-1727" y="75191"/>
                    <a:pt x="1655" y="67876"/>
                    <a:pt x="7950" y="64380"/>
                  </a:cubicBezTo>
                  <a:cubicBezTo>
                    <a:pt x="7930" y="64360"/>
                    <a:pt x="7905" y="64341"/>
                    <a:pt x="7905" y="64321"/>
                  </a:cubicBezTo>
                  <a:cubicBezTo>
                    <a:pt x="8144" y="64186"/>
                    <a:pt x="8408" y="64077"/>
                    <a:pt x="8667" y="63963"/>
                  </a:cubicBezTo>
                  <a:cubicBezTo>
                    <a:pt x="8747" y="63918"/>
                    <a:pt x="8827" y="63853"/>
                    <a:pt x="8926" y="63808"/>
                  </a:cubicBezTo>
                  <a:cubicBezTo>
                    <a:pt x="8911" y="62893"/>
                    <a:pt x="8976" y="61993"/>
                    <a:pt x="9120" y="61088"/>
                  </a:cubicBezTo>
                  <a:cubicBezTo>
                    <a:pt x="-4371" y="44722"/>
                    <a:pt x="24958" y="35463"/>
                    <a:pt x="35456" y="28247"/>
                  </a:cubicBezTo>
                  <a:cubicBezTo>
                    <a:pt x="61185" y="13279"/>
                    <a:pt x="90330" y="5600"/>
                    <a:pt x="119674" y="1707"/>
                  </a:cubicBezTo>
                  <a:cubicBezTo>
                    <a:pt x="119744" y="1697"/>
                    <a:pt x="119814" y="1687"/>
                    <a:pt x="119888" y="16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456;p38"/>
            <p:cNvSpPr/>
            <p:nvPr/>
          </p:nvSpPr>
          <p:spPr>
            <a:xfrm>
              <a:off x="16843266" y="4904704"/>
              <a:ext cx="21848" cy="197644"/>
            </a:xfrm>
            <a:custGeom>
              <a:avLst/>
              <a:gdLst/>
              <a:ahLst/>
              <a:cxnLst/>
              <a:rect l="l" t="t" r="r" b="b"/>
              <a:pathLst>
                <a:path w="21848" h="197644" extrusionOk="0">
                  <a:moveTo>
                    <a:pt x="2597" y="197573"/>
                  </a:moveTo>
                  <a:cubicBezTo>
                    <a:pt x="-3862" y="195246"/>
                    <a:pt x="3733" y="181983"/>
                    <a:pt x="3972" y="176806"/>
                  </a:cubicBezTo>
                  <a:cubicBezTo>
                    <a:pt x="5710" y="169163"/>
                    <a:pt x="6825" y="161410"/>
                    <a:pt x="7931" y="153652"/>
                  </a:cubicBezTo>
                  <a:cubicBezTo>
                    <a:pt x="13489" y="104261"/>
                    <a:pt x="15486" y="53622"/>
                    <a:pt x="8235" y="4340"/>
                  </a:cubicBezTo>
                  <a:cubicBezTo>
                    <a:pt x="7214" y="-210"/>
                    <a:pt x="14321" y="-1871"/>
                    <a:pt x="15317" y="2749"/>
                  </a:cubicBezTo>
                  <a:cubicBezTo>
                    <a:pt x="24730" y="51230"/>
                    <a:pt x="22573" y="101462"/>
                    <a:pt x="17563" y="150370"/>
                  </a:cubicBezTo>
                  <a:cubicBezTo>
                    <a:pt x="16338" y="158392"/>
                    <a:pt x="12518" y="199582"/>
                    <a:pt x="2597" y="197573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457;p38"/>
            <p:cNvSpPr/>
            <p:nvPr/>
          </p:nvSpPr>
          <p:spPr>
            <a:xfrm>
              <a:off x="14549744" y="4950943"/>
              <a:ext cx="26938" cy="197141"/>
            </a:xfrm>
            <a:custGeom>
              <a:avLst/>
              <a:gdLst/>
              <a:ahLst/>
              <a:cxnLst/>
              <a:rect l="l" t="t" r="r" b="b"/>
              <a:pathLst>
                <a:path w="26938" h="197141" extrusionOk="0">
                  <a:moveTo>
                    <a:pt x="24514" y="197040"/>
                  </a:moveTo>
                  <a:cubicBezTo>
                    <a:pt x="30878" y="194454"/>
                    <a:pt x="22751" y="181510"/>
                    <a:pt x="22302" y="176348"/>
                  </a:cubicBezTo>
                  <a:cubicBezTo>
                    <a:pt x="20260" y="168779"/>
                    <a:pt x="18831" y="161076"/>
                    <a:pt x="17412" y="153368"/>
                  </a:cubicBezTo>
                  <a:cubicBezTo>
                    <a:pt x="9861" y="104240"/>
                    <a:pt x="5827" y="53725"/>
                    <a:pt x="11082" y="4190"/>
                  </a:cubicBezTo>
                  <a:cubicBezTo>
                    <a:pt x="11918" y="-395"/>
                    <a:pt x="4752" y="-1773"/>
                    <a:pt x="3940" y="2887"/>
                  </a:cubicBezTo>
                  <a:cubicBezTo>
                    <a:pt x="-3511" y="51706"/>
                    <a:pt x="673" y="101813"/>
                    <a:pt x="7655" y="150479"/>
                  </a:cubicBezTo>
                  <a:cubicBezTo>
                    <a:pt x="9204" y="158440"/>
                    <a:pt x="14682" y="199447"/>
                    <a:pt x="24514" y="197040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458;p38"/>
            <p:cNvSpPr/>
            <p:nvPr/>
          </p:nvSpPr>
          <p:spPr>
            <a:xfrm>
              <a:off x="15802305" y="4651466"/>
              <a:ext cx="1147277" cy="885859"/>
            </a:xfrm>
            <a:custGeom>
              <a:avLst/>
              <a:gdLst/>
              <a:ahLst/>
              <a:cxnLst/>
              <a:rect l="l" t="t" r="r" b="b"/>
              <a:pathLst>
                <a:path w="1147277" h="885859" extrusionOk="0">
                  <a:moveTo>
                    <a:pt x="1136570" y="127452"/>
                  </a:moveTo>
                  <a:cubicBezTo>
                    <a:pt x="1097051" y="41261"/>
                    <a:pt x="967372" y="31460"/>
                    <a:pt x="886985" y="20136"/>
                  </a:cubicBezTo>
                  <a:cubicBezTo>
                    <a:pt x="337369" y="-57272"/>
                    <a:pt x="-83431" y="96749"/>
                    <a:pt x="14109" y="340880"/>
                  </a:cubicBezTo>
                  <a:cubicBezTo>
                    <a:pt x="58579" y="685707"/>
                    <a:pt x="112740" y="847775"/>
                    <a:pt x="389956" y="877722"/>
                  </a:cubicBezTo>
                  <a:cubicBezTo>
                    <a:pt x="851848" y="927615"/>
                    <a:pt x="1092031" y="750266"/>
                    <a:pt x="1073653" y="285332"/>
                  </a:cubicBezTo>
                  <a:cubicBezTo>
                    <a:pt x="1115667" y="270672"/>
                    <a:pt x="1170800" y="202105"/>
                    <a:pt x="1136570" y="127452"/>
                  </a:cubicBezTo>
                  <a:close/>
                  <a:moveTo>
                    <a:pt x="1025299" y="466297"/>
                  </a:moveTo>
                  <a:cubicBezTo>
                    <a:pt x="974987" y="789398"/>
                    <a:pt x="770689" y="866597"/>
                    <a:pt x="444511" y="846935"/>
                  </a:cubicBezTo>
                  <a:cubicBezTo>
                    <a:pt x="330730" y="840077"/>
                    <a:pt x="218647" y="818440"/>
                    <a:pt x="149704" y="718519"/>
                  </a:cubicBezTo>
                  <a:cubicBezTo>
                    <a:pt x="93063" y="636431"/>
                    <a:pt x="69959" y="525296"/>
                    <a:pt x="63255" y="427488"/>
                  </a:cubicBezTo>
                  <a:cubicBezTo>
                    <a:pt x="55376" y="312569"/>
                    <a:pt x="80896" y="214737"/>
                    <a:pt x="187649" y="154609"/>
                  </a:cubicBezTo>
                  <a:cubicBezTo>
                    <a:pt x="234465" y="128243"/>
                    <a:pt x="286818" y="113264"/>
                    <a:pt x="339311" y="101702"/>
                  </a:cubicBezTo>
                  <a:cubicBezTo>
                    <a:pt x="463167" y="74426"/>
                    <a:pt x="590953" y="65081"/>
                    <a:pt x="717474" y="73819"/>
                  </a:cubicBezTo>
                  <a:cubicBezTo>
                    <a:pt x="808181" y="80080"/>
                    <a:pt x="954359" y="84257"/>
                    <a:pt x="1002857" y="177843"/>
                  </a:cubicBezTo>
                  <a:cubicBezTo>
                    <a:pt x="1048806" y="266515"/>
                    <a:pt x="1040195" y="370628"/>
                    <a:pt x="1025299" y="466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459;p38"/>
            <p:cNvSpPr/>
            <p:nvPr/>
          </p:nvSpPr>
          <p:spPr>
            <a:xfrm>
              <a:off x="14459409" y="4678704"/>
              <a:ext cx="1150476" cy="884251"/>
            </a:xfrm>
            <a:custGeom>
              <a:avLst/>
              <a:gdLst/>
              <a:ahLst/>
              <a:cxnLst/>
              <a:rect l="l" t="t" r="r" b="b"/>
              <a:pathLst>
                <a:path w="1150476" h="884251" extrusionOk="0">
                  <a:moveTo>
                    <a:pt x="8865" y="149923"/>
                  </a:moveTo>
                  <a:cubicBezTo>
                    <a:pt x="44873" y="62210"/>
                    <a:pt x="174053" y="47202"/>
                    <a:pt x="253918" y="32656"/>
                  </a:cubicBezTo>
                  <a:cubicBezTo>
                    <a:pt x="799968" y="-66797"/>
                    <a:pt x="1226639" y="70167"/>
                    <a:pt x="1139025" y="318027"/>
                  </a:cubicBezTo>
                  <a:cubicBezTo>
                    <a:pt x="1108500" y="664367"/>
                    <a:pt x="1060928" y="828478"/>
                    <a:pt x="785141" y="869549"/>
                  </a:cubicBezTo>
                  <a:cubicBezTo>
                    <a:pt x="325635" y="937987"/>
                    <a:pt x="78495" y="770439"/>
                    <a:pt x="78101" y="305143"/>
                  </a:cubicBezTo>
                  <a:cubicBezTo>
                    <a:pt x="35529" y="292188"/>
                    <a:pt x="-22327" y="225894"/>
                    <a:pt x="8865" y="149923"/>
                  </a:cubicBezTo>
                  <a:close/>
                  <a:moveTo>
                    <a:pt x="133717" y="484019"/>
                  </a:moveTo>
                  <a:cubicBezTo>
                    <a:pt x="197027" y="804832"/>
                    <a:pt x="404269" y="873752"/>
                    <a:pt x="729391" y="840985"/>
                  </a:cubicBezTo>
                  <a:cubicBezTo>
                    <a:pt x="842804" y="829557"/>
                    <a:pt x="953920" y="803429"/>
                    <a:pt x="1018779" y="700818"/>
                  </a:cubicBezTo>
                  <a:cubicBezTo>
                    <a:pt x="1072064" y="616517"/>
                    <a:pt x="1090661" y="504547"/>
                    <a:pt x="1093420" y="406545"/>
                  </a:cubicBezTo>
                  <a:cubicBezTo>
                    <a:pt x="1096657" y="291402"/>
                    <a:pt x="1067208" y="194674"/>
                    <a:pt x="958119" y="138893"/>
                  </a:cubicBezTo>
                  <a:cubicBezTo>
                    <a:pt x="910277" y="114431"/>
                    <a:pt x="857361" y="101571"/>
                    <a:pt x="804450" y="92132"/>
                  </a:cubicBezTo>
                  <a:cubicBezTo>
                    <a:pt x="679593" y="69859"/>
                    <a:pt x="551538" y="65666"/>
                    <a:pt x="425466" y="79481"/>
                  </a:cubicBezTo>
                  <a:cubicBezTo>
                    <a:pt x="335087" y="89387"/>
                    <a:pt x="189198" y="99438"/>
                    <a:pt x="144509" y="194898"/>
                  </a:cubicBezTo>
                  <a:cubicBezTo>
                    <a:pt x="102166" y="285345"/>
                    <a:pt x="114971" y="389026"/>
                    <a:pt x="133717" y="4840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4415;p38"/>
          <p:cNvGrpSpPr/>
          <p:nvPr/>
        </p:nvGrpSpPr>
        <p:grpSpPr>
          <a:xfrm>
            <a:off x="4067944" y="4153451"/>
            <a:ext cx="436043" cy="336331"/>
            <a:chOff x="5292798" y="2203763"/>
            <a:chExt cx="711269" cy="698965"/>
          </a:xfrm>
        </p:grpSpPr>
        <p:sp>
          <p:nvSpPr>
            <p:cNvPr id="115" name="Google Shape;4416;p38"/>
            <p:cNvSpPr/>
            <p:nvPr/>
          </p:nvSpPr>
          <p:spPr>
            <a:xfrm>
              <a:off x="5292798" y="2203763"/>
              <a:ext cx="711269" cy="698965"/>
            </a:xfrm>
            <a:custGeom>
              <a:avLst/>
              <a:gdLst/>
              <a:ahLst/>
              <a:cxnLst/>
              <a:rect l="l" t="t" r="r" b="b"/>
              <a:pathLst>
                <a:path w="1422538" h="1397929" extrusionOk="0">
                  <a:moveTo>
                    <a:pt x="700319" y="13"/>
                  </a:moveTo>
                  <a:cubicBezTo>
                    <a:pt x="757589" y="-1142"/>
                    <a:pt x="787960" y="74061"/>
                    <a:pt x="803752" y="118426"/>
                  </a:cubicBezTo>
                  <a:cubicBezTo>
                    <a:pt x="844171" y="231991"/>
                    <a:pt x="899685" y="338720"/>
                    <a:pt x="941975" y="451709"/>
                  </a:cubicBezTo>
                  <a:cubicBezTo>
                    <a:pt x="943841" y="456691"/>
                    <a:pt x="948527" y="460035"/>
                    <a:pt x="953848" y="460113"/>
                  </a:cubicBezTo>
                  <a:cubicBezTo>
                    <a:pt x="1073298" y="461899"/>
                    <a:pt x="1273932" y="481023"/>
                    <a:pt x="1360827" y="491222"/>
                  </a:cubicBezTo>
                  <a:cubicBezTo>
                    <a:pt x="1522638" y="510265"/>
                    <a:pt x="1343827" y="644902"/>
                    <a:pt x="1084021" y="840936"/>
                  </a:cubicBezTo>
                  <a:cubicBezTo>
                    <a:pt x="1079679" y="844213"/>
                    <a:pt x="1077847" y="849886"/>
                    <a:pt x="1079447" y="855083"/>
                  </a:cubicBezTo>
                  <a:cubicBezTo>
                    <a:pt x="1271053" y="1477183"/>
                    <a:pt x="1237986" y="1428356"/>
                    <a:pt x="1019684" y="1298293"/>
                  </a:cubicBezTo>
                  <a:cubicBezTo>
                    <a:pt x="827540" y="1183786"/>
                    <a:pt x="757254" y="1131591"/>
                    <a:pt x="730413" y="1112732"/>
                  </a:cubicBezTo>
                  <a:cubicBezTo>
                    <a:pt x="725786" y="1109481"/>
                    <a:pt x="719592" y="1109607"/>
                    <a:pt x="715100" y="1113040"/>
                  </a:cubicBezTo>
                  <a:cubicBezTo>
                    <a:pt x="689040" y="1132963"/>
                    <a:pt x="620915" y="1187947"/>
                    <a:pt x="433541" y="1310097"/>
                  </a:cubicBezTo>
                  <a:cubicBezTo>
                    <a:pt x="220658" y="1448847"/>
                    <a:pt x="189588" y="1498963"/>
                    <a:pt x="355961" y="869655"/>
                  </a:cubicBezTo>
                  <a:cubicBezTo>
                    <a:pt x="357352" y="864399"/>
                    <a:pt x="355293" y="858802"/>
                    <a:pt x="350823" y="855704"/>
                  </a:cubicBezTo>
                  <a:cubicBezTo>
                    <a:pt x="83326" y="670288"/>
                    <a:pt x="-100769" y="542960"/>
                    <a:pt x="60145" y="517417"/>
                  </a:cubicBezTo>
                  <a:cubicBezTo>
                    <a:pt x="146558" y="503728"/>
                    <a:pt x="346257" y="476539"/>
                    <a:pt x="465540" y="469946"/>
                  </a:cubicBezTo>
                  <a:cubicBezTo>
                    <a:pt x="470855" y="469652"/>
                    <a:pt x="475401" y="466121"/>
                    <a:pt x="477065" y="461069"/>
                  </a:cubicBezTo>
                  <a:cubicBezTo>
                    <a:pt x="514769" y="346470"/>
                    <a:pt x="565935" y="237591"/>
                    <a:pt x="601745" y="122491"/>
                  </a:cubicBezTo>
                  <a:cubicBezTo>
                    <a:pt x="615731" y="77528"/>
                    <a:pt x="643048" y="1165"/>
                    <a:pt x="700319" y="13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4417;p38"/>
            <p:cNvGrpSpPr/>
            <p:nvPr/>
          </p:nvGrpSpPr>
          <p:grpSpPr>
            <a:xfrm>
              <a:off x="5384809" y="2305406"/>
              <a:ext cx="513699" cy="479647"/>
              <a:chOff x="10769200" y="4610758"/>
              <a:chExt cx="1027358" cy="959279"/>
            </a:xfrm>
          </p:grpSpPr>
          <p:sp>
            <p:nvSpPr>
              <p:cNvPr id="117" name="Google Shape;4418;p38"/>
              <p:cNvSpPr/>
              <p:nvPr/>
            </p:nvSpPr>
            <p:spPr>
              <a:xfrm>
                <a:off x="11277994" y="4610758"/>
                <a:ext cx="22977" cy="74757"/>
              </a:xfrm>
              <a:custGeom>
                <a:avLst/>
                <a:gdLst/>
                <a:ahLst/>
                <a:cxnLst/>
                <a:rect l="l" t="t" r="r" b="b"/>
                <a:pathLst>
                  <a:path w="22977" h="74757" extrusionOk="0">
                    <a:moveTo>
                      <a:pt x="8990" y="7"/>
                    </a:moveTo>
                    <a:cubicBezTo>
                      <a:pt x="-888" y="1055"/>
                      <a:pt x="-225" y="10547"/>
                      <a:pt x="200" y="18065"/>
                    </a:cubicBezTo>
                    <a:cubicBezTo>
                      <a:pt x="2620" y="60982"/>
                      <a:pt x="223" y="75291"/>
                      <a:pt x="13866" y="74743"/>
                    </a:cubicBezTo>
                    <a:cubicBezTo>
                      <a:pt x="24182" y="73510"/>
                      <a:pt x="23234" y="63926"/>
                      <a:pt x="22655" y="56108"/>
                    </a:cubicBezTo>
                    <a:cubicBezTo>
                      <a:pt x="19469" y="13061"/>
                      <a:pt x="21967" y="-346"/>
                      <a:pt x="8990" y="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4419;p38"/>
              <p:cNvSpPr/>
              <p:nvPr/>
            </p:nvSpPr>
            <p:spPr>
              <a:xfrm>
                <a:off x="11341933" y="4638595"/>
                <a:ext cx="24378" cy="36034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6034" extrusionOk="0">
                    <a:moveTo>
                      <a:pt x="18482" y="2535"/>
                    </a:moveTo>
                    <a:cubicBezTo>
                      <a:pt x="13598" y="-946"/>
                      <a:pt x="7069" y="-1114"/>
                      <a:pt x="3049" y="3743"/>
                    </a:cubicBezTo>
                    <a:cubicBezTo>
                      <a:pt x="-2988" y="11031"/>
                      <a:pt x="-168" y="35621"/>
                      <a:pt x="12476" y="36029"/>
                    </a:cubicBezTo>
                    <a:cubicBezTo>
                      <a:pt x="26410" y="36482"/>
                      <a:pt x="27702" y="9108"/>
                      <a:pt x="18482" y="2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4420;p38"/>
              <p:cNvSpPr/>
              <p:nvPr/>
            </p:nvSpPr>
            <p:spPr>
              <a:xfrm>
                <a:off x="11213247" y="4628729"/>
                <a:ext cx="25593" cy="37338"/>
              </a:xfrm>
              <a:custGeom>
                <a:avLst/>
                <a:gdLst/>
                <a:ahLst/>
                <a:cxnLst/>
                <a:rect l="l" t="t" r="r" b="b"/>
                <a:pathLst>
                  <a:path w="25593" h="37338" extrusionOk="0">
                    <a:moveTo>
                      <a:pt x="20533" y="2795"/>
                    </a:moveTo>
                    <a:cubicBezTo>
                      <a:pt x="17030" y="-270"/>
                      <a:pt x="11718" y="-1223"/>
                      <a:pt x="7206" y="2029"/>
                    </a:cubicBezTo>
                    <a:cubicBezTo>
                      <a:pt x="-691" y="7718"/>
                      <a:pt x="-4364" y="33325"/>
                      <a:pt x="8216" y="36963"/>
                    </a:cubicBezTo>
                    <a:cubicBezTo>
                      <a:pt x="22334" y="41042"/>
                      <a:pt x="31982" y="10763"/>
                      <a:pt x="20533" y="27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4421;p38"/>
              <p:cNvSpPr/>
              <p:nvPr/>
            </p:nvSpPr>
            <p:spPr>
              <a:xfrm>
                <a:off x="11711167" y="4939382"/>
                <a:ext cx="42287" cy="28517"/>
              </a:xfrm>
              <a:custGeom>
                <a:avLst/>
                <a:gdLst/>
                <a:ahLst/>
                <a:cxnLst/>
                <a:rect l="l" t="t" r="r" b="b"/>
                <a:pathLst>
                  <a:path w="42287" h="28517" extrusionOk="0">
                    <a:moveTo>
                      <a:pt x="42016" y="14607"/>
                    </a:moveTo>
                    <a:cubicBezTo>
                      <a:pt x="43020" y="10162"/>
                      <a:pt x="41225" y="4953"/>
                      <a:pt x="36810" y="1906"/>
                    </a:cubicBezTo>
                    <a:cubicBezTo>
                      <a:pt x="27766" y="-4340"/>
                      <a:pt x="-1886" y="5658"/>
                      <a:pt x="95" y="18949"/>
                    </a:cubicBezTo>
                    <a:cubicBezTo>
                      <a:pt x="2433" y="34637"/>
                      <a:pt x="40050" y="29504"/>
                      <a:pt x="42016" y="146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4422;p38"/>
              <p:cNvSpPr/>
              <p:nvPr/>
            </p:nvSpPr>
            <p:spPr>
              <a:xfrm>
                <a:off x="11719107" y="4987555"/>
                <a:ext cx="77451" cy="35221"/>
              </a:xfrm>
              <a:custGeom>
                <a:avLst/>
                <a:gdLst/>
                <a:ahLst/>
                <a:cxnLst/>
                <a:rect l="l" t="t" r="r" b="b"/>
                <a:pathLst>
                  <a:path w="77451" h="35221" extrusionOk="0">
                    <a:moveTo>
                      <a:pt x="77164" y="6949"/>
                    </a:moveTo>
                    <a:cubicBezTo>
                      <a:pt x="73100" y="-6958"/>
                      <a:pt x="57913" y="2531"/>
                      <a:pt x="15812" y="13438"/>
                    </a:cubicBezTo>
                    <a:cubicBezTo>
                      <a:pt x="8097" y="15437"/>
                      <a:pt x="-1772" y="17355"/>
                      <a:pt x="273" y="27809"/>
                    </a:cubicBezTo>
                    <a:cubicBezTo>
                      <a:pt x="4142" y="41687"/>
                      <a:pt x="17533" y="34144"/>
                      <a:pt x="62218" y="21048"/>
                    </a:cubicBezTo>
                    <a:cubicBezTo>
                      <a:pt x="69525" y="18907"/>
                      <a:pt x="79251" y="16947"/>
                      <a:pt x="77164" y="69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4423;p38"/>
              <p:cNvSpPr/>
              <p:nvPr/>
            </p:nvSpPr>
            <p:spPr>
              <a:xfrm>
                <a:off x="11762025" y="5048036"/>
                <a:ext cx="32806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32806" h="27561" extrusionOk="0">
                    <a:moveTo>
                      <a:pt x="24933" y="451"/>
                    </a:moveTo>
                    <a:cubicBezTo>
                      <a:pt x="15839" y="-2616"/>
                      <a:pt x="-3567" y="10591"/>
                      <a:pt x="571" y="21291"/>
                    </a:cubicBezTo>
                    <a:cubicBezTo>
                      <a:pt x="5768" y="34733"/>
                      <a:pt x="34260" y="24403"/>
                      <a:pt x="32749" y="10580"/>
                    </a:cubicBezTo>
                    <a:cubicBezTo>
                      <a:pt x="32550" y="6314"/>
                      <a:pt x="29784" y="2086"/>
                      <a:pt x="24933" y="4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4424;p38"/>
              <p:cNvSpPr/>
              <p:nvPr/>
            </p:nvSpPr>
            <p:spPr>
              <a:xfrm>
                <a:off x="11601801" y="5437528"/>
                <a:ext cx="35337" cy="48116"/>
              </a:xfrm>
              <a:custGeom>
                <a:avLst/>
                <a:gdLst/>
                <a:ahLst/>
                <a:cxnLst/>
                <a:rect l="l" t="t" r="r" b="b"/>
                <a:pathLst>
                  <a:path w="35337" h="48116" extrusionOk="0">
                    <a:moveTo>
                      <a:pt x="5194" y="1058"/>
                    </a:moveTo>
                    <a:cubicBezTo>
                      <a:pt x="-4894" y="6605"/>
                      <a:pt x="2192" y="17425"/>
                      <a:pt x="5795" y="24697"/>
                    </a:cubicBezTo>
                    <a:cubicBezTo>
                      <a:pt x="9952" y="33082"/>
                      <a:pt x="18073" y="54750"/>
                      <a:pt x="31178" y="46125"/>
                    </a:cubicBezTo>
                    <a:cubicBezTo>
                      <a:pt x="41543" y="38070"/>
                      <a:pt x="29794" y="26685"/>
                      <a:pt x="25519" y="18907"/>
                    </a:cubicBezTo>
                    <a:cubicBezTo>
                      <a:pt x="21432" y="11470"/>
                      <a:pt x="16839" y="-4201"/>
                      <a:pt x="5194" y="10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425;p38"/>
              <p:cNvSpPr/>
              <p:nvPr/>
            </p:nvSpPr>
            <p:spPr>
              <a:xfrm>
                <a:off x="11549127" y="5467688"/>
                <a:ext cx="40586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40586" h="63444" extrusionOk="0">
                    <a:moveTo>
                      <a:pt x="5532" y="878"/>
                    </a:moveTo>
                    <a:cubicBezTo>
                      <a:pt x="-3095" y="5061"/>
                      <a:pt x="233" y="13242"/>
                      <a:pt x="3106" y="20036"/>
                    </a:cubicBezTo>
                    <a:cubicBezTo>
                      <a:pt x="17960" y="55160"/>
                      <a:pt x="24716" y="68096"/>
                      <a:pt x="35802" y="61987"/>
                    </a:cubicBezTo>
                    <a:cubicBezTo>
                      <a:pt x="47106" y="54548"/>
                      <a:pt x="35550" y="42397"/>
                      <a:pt x="30040" y="31074"/>
                    </a:cubicBezTo>
                    <a:cubicBezTo>
                      <a:pt x="21840" y="14229"/>
                      <a:pt x="18705" y="-4277"/>
                      <a:pt x="5532" y="8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426;p38"/>
              <p:cNvSpPr/>
              <p:nvPr/>
            </p:nvSpPr>
            <p:spPr>
              <a:xfrm>
                <a:off x="11493008" y="5484154"/>
                <a:ext cx="31313" cy="45051"/>
              </a:xfrm>
              <a:custGeom>
                <a:avLst/>
                <a:gdLst/>
                <a:ahLst/>
                <a:cxnLst/>
                <a:rect l="l" t="t" r="r" b="b"/>
                <a:pathLst>
                  <a:path w="31313" h="45051" extrusionOk="0">
                    <a:moveTo>
                      <a:pt x="31313" y="30510"/>
                    </a:moveTo>
                    <a:cubicBezTo>
                      <a:pt x="31271" y="30398"/>
                      <a:pt x="31226" y="30286"/>
                      <a:pt x="31184" y="30174"/>
                    </a:cubicBezTo>
                    <a:cubicBezTo>
                      <a:pt x="30133" y="24197"/>
                      <a:pt x="28149" y="22293"/>
                      <a:pt x="22538" y="6440"/>
                    </a:cubicBezTo>
                    <a:cubicBezTo>
                      <a:pt x="18157" y="-3398"/>
                      <a:pt x="5091" y="-1223"/>
                      <a:pt x="995" y="7956"/>
                    </a:cubicBezTo>
                    <a:cubicBezTo>
                      <a:pt x="-3853" y="18832"/>
                      <a:pt x="10000" y="41769"/>
                      <a:pt x="21198" y="45051"/>
                    </a:cubicBezTo>
                    <a:lnTo>
                      <a:pt x="22157" y="44758"/>
                    </a:lnTo>
                    <a:cubicBezTo>
                      <a:pt x="28121" y="42929"/>
                      <a:pt x="31629" y="37131"/>
                      <a:pt x="31207" y="30910"/>
                    </a:cubicBezTo>
                    <a:cubicBezTo>
                      <a:pt x="31193" y="30683"/>
                      <a:pt x="31215" y="30546"/>
                      <a:pt x="31313" y="305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427;p38"/>
              <p:cNvSpPr/>
              <p:nvPr/>
            </p:nvSpPr>
            <p:spPr>
              <a:xfrm>
                <a:off x="11069009" y="5501488"/>
                <a:ext cx="39214" cy="47490"/>
              </a:xfrm>
              <a:custGeom>
                <a:avLst/>
                <a:gdLst/>
                <a:ahLst/>
                <a:cxnLst/>
                <a:rect l="l" t="t" r="r" b="b"/>
                <a:pathLst>
                  <a:path w="39214" h="47490" extrusionOk="0">
                    <a:moveTo>
                      <a:pt x="35180" y="1884"/>
                    </a:moveTo>
                    <a:cubicBezTo>
                      <a:pt x="26038" y="-4116"/>
                      <a:pt x="20284" y="5583"/>
                      <a:pt x="15419" y="11854"/>
                    </a:cubicBezTo>
                    <a:cubicBezTo>
                      <a:pt x="9458" y="19537"/>
                      <a:pt x="-8557" y="36723"/>
                      <a:pt x="4848" y="45849"/>
                    </a:cubicBezTo>
                    <a:cubicBezTo>
                      <a:pt x="16821" y="52693"/>
                      <a:pt x="23104" y="36396"/>
                      <a:pt x="28399" y="28917"/>
                    </a:cubicBezTo>
                    <a:cubicBezTo>
                      <a:pt x="33381" y="21877"/>
                      <a:pt x="45486" y="9872"/>
                      <a:pt x="35180" y="18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428;p38"/>
              <p:cNvSpPr/>
              <p:nvPr/>
            </p:nvSpPr>
            <p:spPr>
              <a:xfrm>
                <a:off x="10977464" y="5476786"/>
                <a:ext cx="66483" cy="93251"/>
              </a:xfrm>
              <a:custGeom>
                <a:avLst/>
                <a:gdLst/>
                <a:ahLst/>
                <a:cxnLst/>
                <a:rect l="l" t="t" r="r" b="b"/>
                <a:pathLst>
                  <a:path w="66483" h="93251" extrusionOk="0">
                    <a:moveTo>
                      <a:pt x="61973" y="1806"/>
                    </a:moveTo>
                    <a:cubicBezTo>
                      <a:pt x="50543" y="-4619"/>
                      <a:pt x="50236" y="3511"/>
                      <a:pt x="6787" y="69149"/>
                    </a:cubicBezTo>
                    <a:cubicBezTo>
                      <a:pt x="2230" y="76033"/>
                      <a:pt x="-4629" y="84848"/>
                      <a:pt x="4487" y="91446"/>
                    </a:cubicBezTo>
                    <a:cubicBezTo>
                      <a:pt x="14578" y="97606"/>
                      <a:pt x="20279" y="86593"/>
                      <a:pt x="24945" y="79516"/>
                    </a:cubicBezTo>
                    <a:cubicBezTo>
                      <a:pt x="36607" y="61827"/>
                      <a:pt x="48057" y="43956"/>
                      <a:pt x="58986" y="25802"/>
                    </a:cubicBezTo>
                    <a:cubicBezTo>
                      <a:pt x="63229" y="18751"/>
                      <a:pt x="71742" y="8354"/>
                      <a:pt x="61973" y="18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4429;p38"/>
              <p:cNvSpPr/>
              <p:nvPr/>
            </p:nvSpPr>
            <p:spPr>
              <a:xfrm>
                <a:off x="10964076" y="5440649"/>
                <a:ext cx="38409" cy="38959"/>
              </a:xfrm>
              <a:custGeom>
                <a:avLst/>
                <a:gdLst/>
                <a:ahLst/>
                <a:cxnLst/>
                <a:rect l="l" t="t" r="r" b="b"/>
                <a:pathLst>
                  <a:path w="38409" h="38959" extrusionOk="0">
                    <a:moveTo>
                      <a:pt x="38375" y="11631"/>
                    </a:moveTo>
                    <a:cubicBezTo>
                      <a:pt x="37791" y="5950"/>
                      <a:pt x="33690" y="1605"/>
                      <a:pt x="28957" y="509"/>
                    </a:cubicBezTo>
                    <a:cubicBezTo>
                      <a:pt x="14570" y="-4380"/>
                      <a:pt x="-9317" y="27297"/>
                      <a:pt x="3805" y="37160"/>
                    </a:cubicBezTo>
                    <a:cubicBezTo>
                      <a:pt x="15059" y="45618"/>
                      <a:pt x="39449" y="22091"/>
                      <a:pt x="38375" y="11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430;p38"/>
              <p:cNvSpPr/>
              <p:nvPr/>
            </p:nvSpPr>
            <p:spPr>
              <a:xfrm>
                <a:off x="10841623" y="4954514"/>
                <a:ext cx="46621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46621" h="27931" extrusionOk="0">
                    <a:moveTo>
                      <a:pt x="41" y="14606"/>
                    </a:moveTo>
                    <a:cubicBezTo>
                      <a:pt x="1232" y="28093"/>
                      <a:pt x="35274" y="31476"/>
                      <a:pt x="42659" y="24143"/>
                    </a:cubicBezTo>
                    <a:cubicBezTo>
                      <a:pt x="47470" y="19365"/>
                      <a:pt x="47775" y="11986"/>
                      <a:pt x="44250" y="7463"/>
                    </a:cubicBezTo>
                    <a:cubicBezTo>
                      <a:pt x="36999" y="-4604"/>
                      <a:pt x="-1420" y="-1906"/>
                      <a:pt x="41" y="146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431;p38"/>
              <p:cNvSpPr/>
              <p:nvPr/>
            </p:nvSpPr>
            <p:spPr>
              <a:xfrm>
                <a:off x="10769200" y="5010995"/>
                <a:ext cx="112760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12760" h="22012" extrusionOk="0">
                    <a:moveTo>
                      <a:pt x="88915" y="1545"/>
                    </a:moveTo>
                    <a:cubicBezTo>
                      <a:pt x="66555" y="326"/>
                      <a:pt x="44134" y="-356"/>
                      <a:pt x="21744" y="192"/>
                    </a:cubicBezTo>
                    <a:cubicBezTo>
                      <a:pt x="13117" y="401"/>
                      <a:pt x="-34" y="-622"/>
                      <a:pt x="0" y="11520"/>
                    </a:cubicBezTo>
                    <a:cubicBezTo>
                      <a:pt x="979" y="23506"/>
                      <a:pt x="13696" y="21415"/>
                      <a:pt x="22264" y="21202"/>
                    </a:cubicBezTo>
                    <a:cubicBezTo>
                      <a:pt x="98468" y="19304"/>
                      <a:pt x="111389" y="28072"/>
                      <a:pt x="112760" y="12762"/>
                    </a:cubicBezTo>
                    <a:cubicBezTo>
                      <a:pt x="112894" y="214"/>
                      <a:pt x="97433" y="2009"/>
                      <a:pt x="88915" y="15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432;p38"/>
              <p:cNvSpPr/>
              <p:nvPr/>
            </p:nvSpPr>
            <p:spPr>
              <a:xfrm>
                <a:off x="10835813" y="5068088"/>
                <a:ext cx="39697" cy="26226"/>
              </a:xfrm>
              <a:custGeom>
                <a:avLst/>
                <a:gdLst/>
                <a:ahLst/>
                <a:cxnLst/>
                <a:rect l="l" t="t" r="r" b="b"/>
                <a:pathLst>
                  <a:path w="39697" h="26226" extrusionOk="0">
                    <a:moveTo>
                      <a:pt x="303" y="17474"/>
                    </a:moveTo>
                    <a:cubicBezTo>
                      <a:pt x="4617" y="34224"/>
                      <a:pt x="50947" y="25001"/>
                      <a:pt x="37136" y="6090"/>
                    </a:cubicBezTo>
                    <a:cubicBezTo>
                      <a:pt x="29871" y="-6841"/>
                      <a:pt x="-3515" y="2654"/>
                      <a:pt x="303" y="174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495539" y="1117404"/>
            <a:ext cx="8146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Segoe UI Semibold" panose="020B0702040204020203" pitchFamily="34" charset="0"/>
                <a:ea typeface="Segoe UI Emoji" panose="020B0502040204020203" pitchFamily="34" charset="0"/>
                <a:cs typeface="Segoe UI Semibold" panose="020B0702040204020203" pitchFamily="34" charset="0"/>
              </a:rPr>
              <a:t>	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43558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457200" algn="just">
              <a:buFont typeface="Wingdings" pitchFamily="2" charset="2"/>
              <a:buChar char="Ø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эффективное решение профессионально - педагогических проблем и типичных профессиональных задач, возникающих в реальных ситуациях педагогической деятельности, с использованием жизненного опыта, имеющейся квалификации, общепризнанных ценностей; </a:t>
            </a:r>
          </a:p>
          <a:p>
            <a:pPr lvl="2" indent="457200" algn="just">
              <a:buFont typeface="Wingdings" pitchFamily="2" charset="2"/>
              <a:buChar char="Ø"/>
            </a:pP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 indent="457200" algn="just">
              <a:buFont typeface="Wingdings" pitchFamily="2" charset="2"/>
              <a:buChar char="Ø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формирование 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собственной системы работы; </a:t>
            </a: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 indent="457200" algn="just">
              <a:buFont typeface="Wingdings" pitchFamily="2" charset="2"/>
              <a:buChar char="Ø"/>
            </a:pP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 indent="457200" algn="just">
              <a:buFont typeface="Wingdings" pitchFamily="2" charset="2"/>
              <a:buChar char="Ø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укрепление уверенности в собственных силах и развитии личностного развития педагогов;</a:t>
            </a:r>
          </a:p>
          <a:p>
            <a:pPr lvl="1" indent="457200" algn="just">
              <a:buFont typeface="Wingdings" pitchFamily="2" charset="2"/>
              <a:buChar char="Ø"/>
            </a:pP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indent="457200" algn="just">
              <a:buFont typeface="Wingdings" pitchFamily="2" charset="2"/>
              <a:buChar char="Ø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использование методических идей, новой литературы и иных источников информации в области компетенции и методик преподавания;</a:t>
            </a:r>
          </a:p>
          <a:p>
            <a:pPr indent="457200" algn="just">
              <a:buFont typeface="Wingdings" pitchFamily="2" charset="2"/>
              <a:buChar char="Ø"/>
            </a:pP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indent="457200" algn="just">
              <a:buFont typeface="Wingdings" pitchFamily="2" charset="2"/>
              <a:buChar char="Ø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установление взаимопонимания с педагогическим, коллективом и родительским комитетом; </a:t>
            </a: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indent="457200" algn="just">
              <a:buFont typeface="Wingdings" pitchFamily="2" charset="2"/>
              <a:buChar char="Ø"/>
            </a:pPr>
            <a:endParaRPr lang="ru-RU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indent="457200" algn="just">
              <a:buFont typeface="Wingdings" pitchFamily="2" charset="2"/>
              <a:buChar char="Ø"/>
            </a:pPr>
            <a:r>
              <a:rPr lang="ru-RU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профессиональный </a:t>
            </a:r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рост. </a:t>
            </a:r>
          </a:p>
          <a:p>
            <a:r>
              <a:rPr lang="ru-RU" dirty="0"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725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191918"/>
      </a:dk1>
      <a:lt1>
        <a:srgbClr val="FFFFFF"/>
      </a:lt1>
      <a:dk2>
        <a:srgbClr val="FDF5B6"/>
      </a:dk2>
      <a:lt2>
        <a:srgbClr val="FDFBF0"/>
      </a:lt2>
      <a:accent1>
        <a:srgbClr val="C7CFFB"/>
      </a:accent1>
      <a:accent2>
        <a:srgbClr val="5470D6"/>
      </a:accent2>
      <a:accent3>
        <a:srgbClr val="E64FA5"/>
      </a:accent3>
      <a:accent4>
        <a:srgbClr val="F2E281"/>
      </a:accent4>
      <a:accent5>
        <a:srgbClr val="5E5E5E"/>
      </a:accent5>
      <a:accent6>
        <a:srgbClr val="FFFFFF"/>
      </a:accent6>
      <a:hlink>
        <a:srgbClr val="E64FA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529</Words>
  <Application>Microsoft Office PowerPoint</Application>
  <PresentationFormat>Экран (16:9)</PresentationFormat>
  <Paragraphs>156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Calibri</vt:lpstr>
      <vt:lpstr>Segoe Print</vt:lpstr>
      <vt:lpstr>Nunito</vt:lpstr>
      <vt:lpstr>Times New Roman</vt:lpstr>
      <vt:lpstr>Segoe UI Emoji</vt:lpstr>
      <vt:lpstr>Mali Light</vt:lpstr>
      <vt:lpstr>Arial</vt:lpstr>
      <vt:lpstr>Wingdings</vt:lpstr>
      <vt:lpstr>Segoe UI Semibold</vt:lpstr>
      <vt:lpstr>Segoe Script</vt:lpstr>
      <vt:lpstr>SlidesCarnival base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Учетная запись Майкрософт</cp:lastModifiedBy>
  <cp:revision>176</cp:revision>
  <dcterms:modified xsi:type="dcterms:W3CDTF">2025-01-17T08:07:38Z</dcterms:modified>
</cp:coreProperties>
</file>